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64" r:id="rId3"/>
    <p:sldId id="260" r:id="rId4"/>
    <p:sldId id="261" r:id="rId5"/>
    <p:sldId id="262"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6" d="100"/>
          <a:sy n="86" d="100"/>
        </p:scale>
        <p:origin x="4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6D3D4FA-B898-4239-AAEB-7AF26C92287B}" type="datetimeFigureOut">
              <a:rPr lang="hr-HR" smtClean="0"/>
              <a:t>28.4.2020.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52AEA0F-6128-4094-BB2E-A37704CE895C}" type="slidenum">
              <a:rPr lang="hr-HR" smtClean="0"/>
              <a:t>‹#›</a:t>
            </a:fld>
            <a:endParaRPr lang="hr-HR"/>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8108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D3D4FA-B898-4239-AAEB-7AF26C92287B}" type="datetimeFigureOut">
              <a:rPr lang="hr-HR" smtClean="0"/>
              <a:t>28.4.2020.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52AEA0F-6128-4094-BB2E-A37704CE895C}" type="slidenum">
              <a:rPr lang="hr-HR" smtClean="0"/>
              <a:t>‹#›</a:t>
            </a:fld>
            <a:endParaRPr lang="hr-HR"/>
          </a:p>
        </p:txBody>
      </p:sp>
    </p:spTree>
    <p:extLst>
      <p:ext uri="{BB962C8B-B14F-4D97-AF65-F5344CB8AC3E}">
        <p14:creationId xmlns:p14="http://schemas.microsoft.com/office/powerpoint/2010/main" val="157840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D3D4FA-B898-4239-AAEB-7AF26C92287B}" type="datetimeFigureOut">
              <a:rPr lang="hr-HR" smtClean="0"/>
              <a:t>28.4.2020.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52AEA0F-6128-4094-BB2E-A37704CE895C}" type="slidenum">
              <a:rPr lang="hr-HR" smtClean="0"/>
              <a:t>‹#›</a:t>
            </a:fld>
            <a:endParaRPr lang="hr-H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39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D3D4FA-B898-4239-AAEB-7AF26C92287B}" type="datetimeFigureOut">
              <a:rPr lang="hr-HR" smtClean="0"/>
              <a:t>28.4.2020.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52AEA0F-6128-4094-BB2E-A37704CE895C}" type="slidenum">
              <a:rPr lang="hr-HR" smtClean="0"/>
              <a:t>‹#›</a:t>
            </a:fld>
            <a:endParaRPr lang="hr-HR"/>
          </a:p>
        </p:txBody>
      </p:sp>
    </p:spTree>
    <p:extLst>
      <p:ext uri="{BB962C8B-B14F-4D97-AF65-F5344CB8AC3E}">
        <p14:creationId xmlns:p14="http://schemas.microsoft.com/office/powerpoint/2010/main" val="164093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D3D4FA-B898-4239-AAEB-7AF26C92287B}" type="datetimeFigureOut">
              <a:rPr lang="hr-HR" smtClean="0"/>
              <a:t>28.4.2020.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52AEA0F-6128-4094-BB2E-A37704CE895C}" type="slidenum">
              <a:rPr lang="hr-HR" smtClean="0"/>
              <a:t>‹#›</a:t>
            </a:fld>
            <a:endParaRPr lang="hr-HR"/>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536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D3D4FA-B898-4239-AAEB-7AF26C92287B}" type="datetimeFigureOut">
              <a:rPr lang="hr-HR" smtClean="0"/>
              <a:t>28.4.2020.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52AEA0F-6128-4094-BB2E-A37704CE895C}" type="slidenum">
              <a:rPr lang="hr-HR" smtClean="0"/>
              <a:t>‹#›</a:t>
            </a:fld>
            <a:endParaRPr lang="hr-HR"/>
          </a:p>
        </p:txBody>
      </p:sp>
    </p:spTree>
    <p:extLst>
      <p:ext uri="{BB962C8B-B14F-4D97-AF65-F5344CB8AC3E}">
        <p14:creationId xmlns:p14="http://schemas.microsoft.com/office/powerpoint/2010/main" val="10987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D3D4FA-B898-4239-AAEB-7AF26C92287B}" type="datetimeFigureOut">
              <a:rPr lang="hr-HR" smtClean="0"/>
              <a:t>28.4.2020.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52AEA0F-6128-4094-BB2E-A37704CE895C}" type="slidenum">
              <a:rPr lang="hr-HR" smtClean="0"/>
              <a:t>‹#›</a:t>
            </a:fld>
            <a:endParaRPr lang="hr-HR"/>
          </a:p>
        </p:txBody>
      </p:sp>
    </p:spTree>
    <p:extLst>
      <p:ext uri="{BB962C8B-B14F-4D97-AF65-F5344CB8AC3E}">
        <p14:creationId xmlns:p14="http://schemas.microsoft.com/office/powerpoint/2010/main" val="163741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D3D4FA-B898-4239-AAEB-7AF26C92287B}" type="datetimeFigureOut">
              <a:rPr lang="hr-HR" smtClean="0"/>
              <a:t>28.4.2020.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52AEA0F-6128-4094-BB2E-A37704CE895C}" type="slidenum">
              <a:rPr lang="hr-HR" smtClean="0"/>
              <a:t>‹#›</a:t>
            </a:fld>
            <a:endParaRPr lang="hr-HR"/>
          </a:p>
        </p:txBody>
      </p:sp>
    </p:spTree>
    <p:extLst>
      <p:ext uri="{BB962C8B-B14F-4D97-AF65-F5344CB8AC3E}">
        <p14:creationId xmlns:p14="http://schemas.microsoft.com/office/powerpoint/2010/main" val="407608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3D4FA-B898-4239-AAEB-7AF26C92287B}" type="datetimeFigureOut">
              <a:rPr lang="hr-HR" smtClean="0"/>
              <a:t>28.4.2020.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52AEA0F-6128-4094-BB2E-A37704CE895C}" type="slidenum">
              <a:rPr lang="hr-HR" smtClean="0"/>
              <a:t>‹#›</a:t>
            </a:fld>
            <a:endParaRPr lang="hr-HR"/>
          </a:p>
        </p:txBody>
      </p:sp>
    </p:spTree>
    <p:extLst>
      <p:ext uri="{BB962C8B-B14F-4D97-AF65-F5344CB8AC3E}">
        <p14:creationId xmlns:p14="http://schemas.microsoft.com/office/powerpoint/2010/main" val="162962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D3D4FA-B898-4239-AAEB-7AF26C92287B}" type="datetimeFigureOut">
              <a:rPr lang="hr-HR" smtClean="0"/>
              <a:t>28.4.2020.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52AEA0F-6128-4094-BB2E-A37704CE895C}" type="slidenum">
              <a:rPr lang="hr-HR" smtClean="0"/>
              <a:t>‹#›</a:t>
            </a:fld>
            <a:endParaRPr lang="hr-HR"/>
          </a:p>
        </p:txBody>
      </p:sp>
    </p:spTree>
    <p:extLst>
      <p:ext uri="{BB962C8B-B14F-4D97-AF65-F5344CB8AC3E}">
        <p14:creationId xmlns:p14="http://schemas.microsoft.com/office/powerpoint/2010/main" val="399656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D3D4FA-B898-4239-AAEB-7AF26C92287B}" type="datetimeFigureOut">
              <a:rPr lang="hr-HR" smtClean="0"/>
              <a:t>28.4.2020.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52AEA0F-6128-4094-BB2E-A37704CE895C}" type="slidenum">
              <a:rPr lang="hr-HR" smtClean="0"/>
              <a:t>‹#›</a:t>
            </a:fld>
            <a:endParaRPr lang="hr-H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11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6D3D4FA-B898-4239-AAEB-7AF26C92287B}" type="datetimeFigureOut">
              <a:rPr lang="hr-HR" smtClean="0"/>
              <a:t>28.4.2020.</a:t>
            </a:fld>
            <a:endParaRPr lang="hr-H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hr-H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52AEA0F-6128-4094-BB2E-A37704CE895C}" type="slidenum">
              <a:rPr lang="hr-HR" smtClean="0"/>
              <a:t>‹#›</a:t>
            </a:fld>
            <a:endParaRPr lang="hr-HR"/>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35099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f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t>My </a:t>
            </a:r>
            <a:r>
              <a:rPr lang="hr-HR" dirty="0" err="1"/>
              <a:t>trip</a:t>
            </a:r>
            <a:r>
              <a:rPr lang="hr-HR" dirty="0"/>
              <a:t> to Dublin</a:t>
            </a:r>
          </a:p>
        </p:txBody>
      </p:sp>
      <p:sp>
        <p:nvSpPr>
          <p:cNvPr id="3" name="Subtitle 2"/>
          <p:cNvSpPr>
            <a:spLocks noGrp="1"/>
          </p:cNvSpPr>
          <p:nvPr>
            <p:ph type="subTitle" idx="1"/>
          </p:nvPr>
        </p:nvSpPr>
        <p:spPr/>
        <p:txBody>
          <a:bodyPr/>
          <a:lstStyle/>
          <a:p>
            <a:r>
              <a:rPr lang="hr-HR" dirty="0"/>
              <a:t>Luka </a:t>
            </a:r>
            <a:r>
              <a:rPr lang="hr-HR" dirty="0" err="1"/>
              <a:t>Bertok</a:t>
            </a:r>
            <a:r>
              <a:rPr lang="hr-HR" dirty="0"/>
              <a:t> 8a</a:t>
            </a:r>
          </a:p>
        </p:txBody>
      </p:sp>
    </p:spTree>
    <p:extLst>
      <p:ext uri="{BB962C8B-B14F-4D97-AF65-F5344CB8AC3E}">
        <p14:creationId xmlns:p14="http://schemas.microsoft.com/office/powerpoint/2010/main" val="125470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9C01-3FF2-4CF4-819B-90C7355B3A1D}"/>
              </a:ext>
            </a:extLst>
          </p:cNvPr>
          <p:cNvSpPr>
            <a:spLocks noGrp="1"/>
          </p:cNvSpPr>
          <p:nvPr>
            <p:ph type="title"/>
          </p:nvPr>
        </p:nvSpPr>
        <p:spPr/>
        <p:txBody>
          <a:bodyPr/>
          <a:lstStyle/>
          <a:p>
            <a:r>
              <a:rPr lang="hr-HR" dirty="0"/>
              <a:t>CONGRATULATIONS!</a:t>
            </a:r>
            <a:endParaRPr lang="en-US" dirty="0"/>
          </a:p>
        </p:txBody>
      </p:sp>
      <p:sp>
        <p:nvSpPr>
          <p:cNvPr id="3" name="Content Placeholder 2">
            <a:extLst>
              <a:ext uri="{FF2B5EF4-FFF2-40B4-BE49-F238E27FC236}">
                <a16:creationId xmlns:a16="http://schemas.microsoft.com/office/drawing/2014/main" id="{B9700782-094D-490E-A2DD-FEB82177514E}"/>
              </a:ext>
            </a:extLst>
          </p:cNvPr>
          <p:cNvSpPr>
            <a:spLocks noGrp="1"/>
          </p:cNvSpPr>
          <p:nvPr>
            <p:ph idx="1"/>
          </p:nvPr>
        </p:nvSpPr>
        <p:spPr/>
        <p:txBody>
          <a:bodyPr/>
          <a:lstStyle/>
          <a:p>
            <a:r>
              <a:rPr lang="en-US" dirty="0"/>
              <a:t>I won  1600€ and I can't </a:t>
            </a:r>
            <a:r>
              <a:rPr lang="en-US" dirty="0" err="1"/>
              <a:t>beli</a:t>
            </a:r>
            <a:r>
              <a:rPr lang="hr-HR" dirty="0"/>
              <a:t>e</a:t>
            </a:r>
            <a:r>
              <a:rPr lang="en-US" dirty="0" err="1"/>
              <a:t>ve</a:t>
            </a:r>
            <a:r>
              <a:rPr lang="en-US" dirty="0"/>
              <a:t> it! I plan on going on a trip to </a:t>
            </a:r>
            <a:r>
              <a:rPr lang="en-US" dirty="0" err="1"/>
              <a:t>Ir</a:t>
            </a:r>
            <a:r>
              <a:rPr lang="hr-HR" dirty="0"/>
              <a:t>e</a:t>
            </a:r>
            <a:r>
              <a:rPr lang="en-US" dirty="0"/>
              <a:t>land with my brother </a:t>
            </a:r>
            <a:r>
              <a:rPr lang="en-US" dirty="0" err="1"/>
              <a:t>Lovro</a:t>
            </a:r>
            <a:r>
              <a:rPr lang="en-US" dirty="0"/>
              <a:t>. I want it to be special and I decide it to go to Dublin because I think that Dublin is very nice place and we could have fun there. We decide it that we are </a:t>
            </a:r>
            <a:r>
              <a:rPr lang="en-US" dirty="0" err="1"/>
              <a:t>gonna</a:t>
            </a:r>
            <a:r>
              <a:rPr lang="en-US" dirty="0"/>
              <a:t> go on a airplane in Zagreb. We will take a bus to Zagreb and after that we will go on a plain to Dublin. On 28.6.2020 we will begin traveling at 8AM with the bus so we have enough time to come to a plane that goes at 11AM. The plane will land in Dublin at 8PM. We are </a:t>
            </a:r>
            <a:r>
              <a:rPr lang="en-US" dirty="0" err="1"/>
              <a:t>gonna</a:t>
            </a:r>
            <a:r>
              <a:rPr lang="en-US" dirty="0"/>
              <a:t> take our savings and we have 800€ each. 1600€ is more than enough for us so we will have enough money for whole trip. We will take enough luggage for the week so we wont have to care about that either. We will stay at Radisson BLU Royal Hotel Dublin hotel for 4 days. 4 days at that hotel costs 700€ and I think that is a fair price. When we come to the hotel we wont go anywhere because we need to get rest</a:t>
            </a:r>
            <a:endParaRPr lang="hr-HR" dirty="0"/>
          </a:p>
          <a:p>
            <a:endParaRPr lang="en-US" dirty="0"/>
          </a:p>
        </p:txBody>
      </p:sp>
      <p:pic>
        <p:nvPicPr>
          <p:cNvPr id="4" name="Content Placeholder 5">
            <a:extLst>
              <a:ext uri="{FF2B5EF4-FFF2-40B4-BE49-F238E27FC236}">
                <a16:creationId xmlns:a16="http://schemas.microsoft.com/office/drawing/2014/main" id="{50451948-DBCD-4A94-A56B-C27DE307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717" y="344038"/>
            <a:ext cx="3710155" cy="1981972"/>
          </a:xfrm>
          <a:prstGeom prst="rect">
            <a:avLst/>
          </a:prstGeom>
        </p:spPr>
      </p:pic>
    </p:spTree>
    <p:extLst>
      <p:ext uri="{BB962C8B-B14F-4D97-AF65-F5344CB8AC3E}">
        <p14:creationId xmlns:p14="http://schemas.microsoft.com/office/powerpoint/2010/main" val="45115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838200" y="365125"/>
            <a:ext cx="10515600" cy="5811838"/>
          </a:xfrm>
        </p:spPr>
        <p:txBody>
          <a:bodyPr/>
          <a:lstStyle/>
          <a:p>
            <a:r>
              <a:rPr lang="en-US" dirty="0"/>
              <a:t>Next day we will go to GPO Witness History Visitor Centre with rent-a-bike.</a:t>
            </a:r>
            <a:r>
              <a:rPr lang="hr-HR"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719" y="1758106"/>
            <a:ext cx="5453824" cy="3025876"/>
          </a:xfrm>
          <a:prstGeom prst="rect">
            <a:avLst/>
          </a:prstGeom>
        </p:spPr>
      </p:pic>
      <p:pic>
        <p:nvPicPr>
          <p:cNvPr id="1026" name="Picture 2" descr="Bicycle-sharing system - Wikipedia">
            <a:extLst>
              <a:ext uri="{FF2B5EF4-FFF2-40B4-BE49-F238E27FC236}">
                <a16:creationId xmlns:a16="http://schemas.microsoft.com/office/drawing/2014/main" id="{AA4D8337-C12A-45A0-8CF3-B4DC39BC8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0042" y="3869582"/>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58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557213"/>
            <a:ext cx="10515600" cy="5619750"/>
          </a:xfrm>
        </p:spPr>
        <p:txBody>
          <a:bodyPr/>
          <a:lstStyle/>
          <a:p>
            <a:r>
              <a:rPr lang="en-US" dirty="0"/>
              <a:t>The very next day we will take rent-a-bike again and go to Irishtown Nature Park, Dublin and we will enjoy the nature for a little. </a:t>
            </a:r>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78" y="1279846"/>
            <a:ext cx="4175295" cy="2966657"/>
          </a:xfrm>
          <a:prstGeom prst="rect">
            <a:avLst/>
          </a:prstGeom>
        </p:spPr>
      </p:pic>
      <p:pic>
        <p:nvPicPr>
          <p:cNvPr id="4098" name="Picture 2" descr="Irishtown Nature Park | Tourism New Brunswick">
            <a:extLst>
              <a:ext uri="{FF2B5EF4-FFF2-40B4-BE49-F238E27FC236}">
                <a16:creationId xmlns:a16="http://schemas.microsoft.com/office/drawing/2014/main" id="{DB886EA2-3FE8-4474-8AF0-2FF4E2650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685" y="957274"/>
            <a:ext cx="5715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rishtown Nature Park | City of Moncton">
            <a:extLst>
              <a:ext uri="{FF2B5EF4-FFF2-40B4-BE49-F238E27FC236}">
                <a16:creationId xmlns:a16="http://schemas.microsoft.com/office/drawing/2014/main" id="{F2DE4B34-119C-4015-B969-08ECB979B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57" y="4163626"/>
            <a:ext cx="3984071" cy="246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89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838200" y="630238"/>
            <a:ext cx="10515600" cy="5546725"/>
          </a:xfrm>
        </p:spPr>
        <p:txBody>
          <a:bodyPr/>
          <a:lstStyle/>
          <a:p>
            <a:r>
              <a:rPr lang="en-US" dirty="0"/>
              <a:t>The same day we will go to BANG Restaurant &amp; Bar</a:t>
            </a:r>
            <a:r>
              <a:rPr lang="hr-HR" dirty="0"/>
              <a:t> </a:t>
            </a:r>
            <a:r>
              <a:rPr lang="en-US" dirty="0"/>
              <a:t>and we will have some traditional Irish food. </a:t>
            </a:r>
            <a:endParaRPr lang="hr-H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032" y="2727106"/>
            <a:ext cx="3958399" cy="2634135"/>
          </a:xfrm>
          <a:prstGeom prst="rect">
            <a:avLst/>
          </a:prstGeom>
        </p:spPr>
      </p:pic>
      <p:pic>
        <p:nvPicPr>
          <p:cNvPr id="3074" name="Picture 2" descr="Eat sign icon cutlery symbol fork and knife Vector Image">
            <a:extLst>
              <a:ext uri="{FF2B5EF4-FFF2-40B4-BE49-F238E27FC236}">
                <a16:creationId xmlns:a16="http://schemas.microsoft.com/office/drawing/2014/main" id="{2727330D-0280-4A1A-8530-41E91933DB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720" y="4044173"/>
            <a:ext cx="3407217" cy="367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9536"/>
            <a:ext cx="10515600" cy="5317427"/>
          </a:xfrm>
        </p:spPr>
        <p:txBody>
          <a:bodyPr/>
          <a:lstStyle/>
          <a:p>
            <a:r>
              <a:rPr lang="en-US" dirty="0"/>
              <a:t>4th day we will go walk around Dublin to see beautiful spots and nature around Dublin. 5th day we will go to airport in Dublin and we will go to Zagreb with plane. When we land we will go with the bus home.</a:t>
            </a:r>
          </a:p>
          <a:p>
            <a:endParaRPr lang="hr-HR" dirty="0"/>
          </a:p>
        </p:txBody>
      </p:sp>
      <p:pic>
        <p:nvPicPr>
          <p:cNvPr id="4" name="Picture 3">
            <a:extLst>
              <a:ext uri="{FF2B5EF4-FFF2-40B4-BE49-F238E27FC236}">
                <a16:creationId xmlns:a16="http://schemas.microsoft.com/office/drawing/2014/main" id="{8C4E6C60-B818-4B4A-BEF8-6ECC65AC8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257" y="2085513"/>
            <a:ext cx="4453631" cy="4453631"/>
          </a:xfrm>
          <a:prstGeom prst="rect">
            <a:avLst/>
          </a:prstGeom>
        </p:spPr>
      </p:pic>
      <p:pic>
        <p:nvPicPr>
          <p:cNvPr id="2050" name="Picture 2" descr="Cute Airplane Clipart | Clipart Panda - Free Clipart Images ...">
            <a:extLst>
              <a:ext uri="{FF2B5EF4-FFF2-40B4-BE49-F238E27FC236}">
                <a16:creationId xmlns:a16="http://schemas.microsoft.com/office/drawing/2014/main" id="{C2A7224C-CC9A-4D24-83BC-8DAA15DB7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493">
            <a:off x="0" y="2304495"/>
            <a:ext cx="609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agreb road sign Royalty Free Vector Image - VectorStock">
            <a:extLst>
              <a:ext uri="{FF2B5EF4-FFF2-40B4-BE49-F238E27FC236}">
                <a16:creationId xmlns:a16="http://schemas.microsoft.com/office/drawing/2014/main" id="{02487133-0837-4D38-B47B-CCAB3B7F9C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6414" y="4681386"/>
            <a:ext cx="2769586" cy="299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858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6</TotalTime>
  <Words>338</Words>
  <Application>Microsoft Office PowerPoint</Application>
  <PresentationFormat>Widescreen</PresentationFormat>
  <Paragraphs>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Tw Cen MT</vt:lpstr>
      <vt:lpstr>Tw Cen MT Condensed</vt:lpstr>
      <vt:lpstr>Wingdings 3</vt:lpstr>
      <vt:lpstr>Integral</vt:lpstr>
      <vt:lpstr>My trip to Dublin</vt:lpstr>
      <vt:lpstr>CONGRATULATIONS!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tip to Dublin</dc:title>
  <dc:creator>Luka</dc:creator>
  <cp:lastModifiedBy>Windows User</cp:lastModifiedBy>
  <cp:revision>3</cp:revision>
  <dcterms:created xsi:type="dcterms:W3CDTF">2020-04-28T12:52:05Z</dcterms:created>
  <dcterms:modified xsi:type="dcterms:W3CDTF">2020-04-28T14:11:09Z</dcterms:modified>
</cp:coreProperties>
</file>