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826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31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12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05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81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541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20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037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13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18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38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D76D-BC48-4313-A1C7-4FC3B7EE883D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5B5F2-33F2-4336-B38A-E66048C352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96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Sadnja i uzgajivanje</a:t>
            </a:r>
            <a:br>
              <a:rPr lang="hr-HR" dirty="0" smtClean="0"/>
            </a:br>
            <a:r>
              <a:rPr lang="hr-HR" dirty="0" smtClean="0"/>
              <a:t>graha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53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Potreban materijal:kalj za cvijeće,zemlja za cvijeće,par sjemenki graha</a:t>
            </a:r>
          </a:p>
          <a:p>
            <a:r>
              <a:rPr lang="hr-HR" dirty="0" smtClean="0"/>
              <a:t>Postupak:stavite par sjemenki graha u kalj i  na to stavite zemlju.Onda ostavite na velikoj svjetlosti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745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hr-HR" dirty="0" smtClean="0"/>
              <a:t>Grah 13.4.</a:t>
            </a:r>
            <a:endParaRPr lang="hr-HR" dirty="0"/>
          </a:p>
        </p:txBody>
      </p:sp>
      <p:pic>
        <p:nvPicPr>
          <p:cNvPr id="1026" name="Picture 2" descr="C:\Users\Korisnik\Desktop\radovi\Screenshot_20170508-0932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26803" r="-3988" b="44556"/>
          <a:stretch/>
        </p:blipFill>
        <p:spPr bwMode="auto">
          <a:xfrm>
            <a:off x="2866920" y="2204864"/>
            <a:ext cx="3857625" cy="17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orisnik\Desktop\radovi\Screenshot_20170508-0932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26803" r="-3988" b="44556"/>
          <a:stretch/>
        </p:blipFill>
        <p:spPr bwMode="auto">
          <a:xfrm>
            <a:off x="2843808" y="2204864"/>
            <a:ext cx="3857625" cy="17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Grah 24.4.</a:t>
            </a:r>
            <a:endParaRPr lang="hr-HR" dirty="0"/>
          </a:p>
        </p:txBody>
      </p:sp>
      <p:pic>
        <p:nvPicPr>
          <p:cNvPr id="2050" name="Picture 2" descr="C:\Users\Korisnik\Desktop\radovi\Screenshot_20170508-0932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8" b="34829"/>
          <a:stretch/>
        </p:blipFill>
        <p:spPr bwMode="auto">
          <a:xfrm>
            <a:off x="2621191" y="2363154"/>
            <a:ext cx="3857625" cy="211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6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Grah 29.4.</a:t>
            </a:r>
            <a:endParaRPr lang="hr-HR" dirty="0"/>
          </a:p>
        </p:txBody>
      </p:sp>
      <p:pic>
        <p:nvPicPr>
          <p:cNvPr id="3074" name="Picture 2" descr="C:\Users\Korisnik\Desktop\radovi\Screenshot_20170508-0931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081"/>
          <a:stretch/>
        </p:blipFill>
        <p:spPr bwMode="auto">
          <a:xfrm>
            <a:off x="2643187" y="2392822"/>
            <a:ext cx="3857625" cy="21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7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Grah 3.5.</a:t>
            </a:r>
            <a:endParaRPr lang="hr-HR" dirty="0"/>
          </a:p>
        </p:txBody>
      </p:sp>
      <p:pic>
        <p:nvPicPr>
          <p:cNvPr id="4098" name="Picture 2" descr="C:\Users\Korisnik\Desktop\radovi\Screenshot_20170508-09314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5" b="34350"/>
          <a:stretch/>
        </p:blipFill>
        <p:spPr bwMode="auto">
          <a:xfrm>
            <a:off x="2643187" y="2649196"/>
            <a:ext cx="3857625" cy="20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1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Grah 3.5.</a:t>
            </a:r>
            <a:endParaRPr lang="hr-HR" dirty="0"/>
          </a:p>
        </p:txBody>
      </p:sp>
      <p:pic>
        <p:nvPicPr>
          <p:cNvPr id="5122" name="Picture 2" descr="C:\Users\Korisnik\Desktop\radovi\Screenshot_20170508-0931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" t="34143" r="886" b="34455"/>
          <a:stretch/>
        </p:blipFill>
        <p:spPr bwMode="auto">
          <a:xfrm>
            <a:off x="2643187" y="2341548"/>
            <a:ext cx="3857625" cy="21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4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Grah 8.5.</a:t>
            </a:r>
            <a:endParaRPr lang="hr-HR" dirty="0"/>
          </a:p>
        </p:txBody>
      </p:sp>
      <p:pic>
        <p:nvPicPr>
          <p:cNvPr id="6146" name="Picture 2" descr="C:\Users\Korisnik\Desktop\radovi\Screenshot_20170508-0931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2" b="33489"/>
          <a:stretch/>
        </p:blipFill>
        <p:spPr bwMode="auto">
          <a:xfrm>
            <a:off x="2643187" y="2264636"/>
            <a:ext cx="3857625" cy="22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0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napravio:	Lovro Perišin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5743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46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Sadnja i uzgajivanje graha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Sadnja i uzgajivanje graha</dc:title>
  <dc:creator>Korisnik</dc:creator>
  <cp:lastModifiedBy>Korisnik</cp:lastModifiedBy>
  <cp:revision>3</cp:revision>
  <dcterms:created xsi:type="dcterms:W3CDTF">2017-05-08T08:20:53Z</dcterms:created>
  <dcterms:modified xsi:type="dcterms:W3CDTF">2017-05-08T08:40:31Z</dcterms:modified>
</cp:coreProperties>
</file>