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1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712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82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66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88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1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38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18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070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34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86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2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88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07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48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17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15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DFBA28-35A9-488D-90A7-66CF255A6E55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DBC291-ED29-49BA-933B-BBF2E8D8C0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0150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Uvjeti klijanja graha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9135611" y="5285064"/>
            <a:ext cx="289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Danijel Svetličić 5.b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89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173"/>
            <a:ext cx="10515600" cy="1325563"/>
          </a:xfrm>
        </p:spPr>
        <p:txBody>
          <a:bodyPr/>
          <a:lstStyle/>
          <a:p>
            <a:pPr algn="ctr"/>
            <a:r>
              <a:rPr lang="hr-HR" dirty="0" smtClean="0"/>
              <a:t>1.dan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62" y="1592676"/>
            <a:ext cx="3976381" cy="2570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4415" y="2659310"/>
            <a:ext cx="3724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Stavio sam 3 sjemenke graha na drveni štapić. Štapić u posudu sa vodom do pola, tako da je najdoljnja sjemenka u vodi, srednja samo dodiruje, a najgornja nije u vodi. Jednu posudu satavio sam na prozor u sobi (21⁰C ), a drugi u hadnjak ( 4⁰C ).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17071" y="4259510"/>
            <a:ext cx="3993160" cy="22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47" y="306402"/>
            <a:ext cx="10515600" cy="1325563"/>
          </a:xfrm>
        </p:spPr>
        <p:txBody>
          <a:bodyPr/>
          <a:lstStyle/>
          <a:p>
            <a:pPr algn="ctr"/>
            <a:r>
              <a:rPr lang="hr-HR" dirty="0" smtClean="0"/>
              <a:t>2-4.dan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91" y="2015172"/>
            <a:ext cx="4609261" cy="2774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1397" y="-12602362"/>
            <a:ext cx="13176135" cy="3108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419" y="2315362"/>
            <a:ext cx="3607267" cy="4290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565" y="5259898"/>
            <a:ext cx="448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Ništa se nije dogodilo.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8279934" y="1711354"/>
            <a:ext cx="364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Ništa se nije dogodilo.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69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93616"/>
            <a:ext cx="10129197" cy="1308681"/>
          </a:xfrm>
        </p:spPr>
        <p:txBody>
          <a:bodyPr/>
          <a:lstStyle/>
          <a:p>
            <a:pPr algn="ctr"/>
            <a:r>
              <a:rPr lang="hr-HR" dirty="0" smtClean="0"/>
              <a:t>5.dan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4" y="1627465"/>
            <a:ext cx="4459215" cy="2508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1116" y="1644242"/>
            <a:ext cx="6526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lijevoj posudi (21⁰C) proklijao je grah koji je bio u sredini, samo zato što su bili zadovoljeni svi vanjski i unutarnji uvjeti. </a:t>
            </a:r>
          </a:p>
          <a:p>
            <a:r>
              <a:rPr lang="hr-HR" dirty="0" smtClean="0"/>
              <a:t>Onaj koji je bio u vodi, nije proklijao jer nije imao kisika (istrunio je), a najgornji nije imao vode (suh je).</a:t>
            </a:r>
          </a:p>
          <a:p>
            <a:r>
              <a:rPr lang="hr-HR" dirty="0" smtClean="0"/>
              <a:t>U desnoj posudi grah nije ni nabubrio, zato što je imao zadovoljene samo unutarnje uvijete. Vanjski uvjet od 4⁰C mu nije dovoljan za klijanje.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9450" y="4282054"/>
            <a:ext cx="4236439" cy="23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</TotalTime>
  <Words>160</Words>
  <Application>Microsoft Office PowerPoint</Application>
  <PresentationFormat>Široki zaslon</PresentationFormat>
  <Paragraphs>11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Slice</vt:lpstr>
      <vt:lpstr>Uvjeti klijanja graha</vt:lpstr>
      <vt:lpstr>1.dan</vt:lpstr>
      <vt:lpstr>2-4.dan</vt:lpstr>
      <vt:lpstr>5.dan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Tomo</cp:lastModifiedBy>
  <cp:revision>14</cp:revision>
  <dcterms:created xsi:type="dcterms:W3CDTF">2017-04-23T11:40:37Z</dcterms:created>
  <dcterms:modified xsi:type="dcterms:W3CDTF">2017-05-15T19:23:05Z</dcterms:modified>
</cp:coreProperties>
</file>