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DCCBE6-4214-4566-9361-70E9B4F2F321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0EA51-A2DE-41B6-AD1A-A02908A5524A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Rast graha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5652120" cy="1988840"/>
          </a:xfrm>
        </p:spPr>
        <p:txBody>
          <a:bodyPr>
            <a:normAutofit/>
          </a:bodyPr>
          <a:lstStyle/>
          <a:p>
            <a:r>
              <a:rPr lang="hr-HR" dirty="0" smtClean="0"/>
              <a:t>Prezentacija za prirodu i društvo</a:t>
            </a:r>
          </a:p>
          <a:p>
            <a:r>
              <a:rPr lang="hr-HR" dirty="0" smtClean="0"/>
              <a:t>5.a</a:t>
            </a:r>
          </a:p>
          <a:p>
            <a:r>
              <a:rPr lang="hr-HR" dirty="0" smtClean="0"/>
              <a:t>Stjepan Pijanić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Potrebni material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1-plastična čaša</a:t>
            </a:r>
          </a:p>
          <a:p>
            <a:r>
              <a:rPr lang="hr-HR" dirty="0" smtClean="0"/>
              <a:t>2-sjeme graha</a:t>
            </a:r>
          </a:p>
          <a:p>
            <a:r>
              <a:rPr lang="hr-HR" dirty="0" smtClean="0"/>
              <a:t>3-zemlja</a:t>
            </a:r>
          </a:p>
          <a:p>
            <a:r>
              <a:rPr lang="hr-HR" dirty="0" smtClean="0"/>
              <a:t>4-voda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Klijanje graha</a:t>
            </a:r>
            <a:endParaRPr lang="hr-HR" dirty="0"/>
          </a:p>
        </p:txBody>
      </p:sp>
      <p:pic>
        <p:nvPicPr>
          <p:cNvPr id="6" name="Content Placeholder 5" descr="53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628801"/>
            <a:ext cx="3600400" cy="43204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Sadnja graha</a:t>
            </a:r>
            <a:endParaRPr lang="hr-HR" dirty="0"/>
          </a:p>
        </p:txBody>
      </p:sp>
      <p:pic>
        <p:nvPicPr>
          <p:cNvPr id="4" name="Content Placeholder 3" descr="52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838031" y="642688"/>
            <a:ext cx="3024336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Grah je prvi put iznikao</a:t>
            </a:r>
            <a:endParaRPr lang="hr-HR" dirty="0"/>
          </a:p>
        </p:txBody>
      </p:sp>
      <p:pic>
        <p:nvPicPr>
          <p:cNvPr id="4" name="Content Placeholder 3" descr="53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5" y="1628800"/>
            <a:ext cx="3528392" cy="46799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Dan nakon što je iznikao</a:t>
            </a:r>
            <a:endParaRPr lang="hr-HR" dirty="0"/>
          </a:p>
        </p:txBody>
      </p:sp>
      <p:pic>
        <p:nvPicPr>
          <p:cNvPr id="4" name="Content Placeholder 3" descr="53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340768"/>
            <a:ext cx="3024336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Dan nakon što je iznikao</a:t>
            </a:r>
            <a:endParaRPr lang="hr-HR" dirty="0"/>
          </a:p>
        </p:txBody>
      </p:sp>
      <p:pic>
        <p:nvPicPr>
          <p:cNvPr id="4" name="Content Placeholder 3" descr="53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8042" y="1556792"/>
            <a:ext cx="3518374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Evo kako je grah iznekao u potpunosti</a:t>
            </a:r>
            <a:endParaRPr lang="hr-HR" dirty="0"/>
          </a:p>
        </p:txBody>
      </p:sp>
      <p:pic>
        <p:nvPicPr>
          <p:cNvPr id="4" name="Content Placeholder 3" descr="5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193830" cy="470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</TotalTime>
  <Words>48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Rast graha</vt:lpstr>
      <vt:lpstr>Potrebni material</vt:lpstr>
      <vt:lpstr>Klijanje graha</vt:lpstr>
      <vt:lpstr>Sadnja graha</vt:lpstr>
      <vt:lpstr>Grah je prvi put iznikao</vt:lpstr>
      <vt:lpstr>2. Dan nakon što je iznikao</vt:lpstr>
      <vt:lpstr>4. Dan nakon što je iznikao</vt:lpstr>
      <vt:lpstr>Evo kako je grah iznekao u potpunosti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 graha</dc:title>
  <dc:creator>PC</dc:creator>
  <cp:lastModifiedBy>PC</cp:lastModifiedBy>
  <cp:revision>7</cp:revision>
  <dcterms:created xsi:type="dcterms:W3CDTF">2017-05-02T12:31:42Z</dcterms:created>
  <dcterms:modified xsi:type="dcterms:W3CDTF">2017-05-02T13:40:23Z</dcterms:modified>
</cp:coreProperties>
</file>