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13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704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1679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3727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0291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0572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9762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067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762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214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090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991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886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213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776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174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110B-7AD1-4AF1-A725-3AFAEA9F2E12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5AE8D2-030D-4245-9D7B-9D4A47CA0E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327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00577" y="849085"/>
            <a:ext cx="7766936" cy="1184553"/>
          </a:xfrm>
        </p:spPr>
        <p:txBody>
          <a:bodyPr/>
          <a:lstStyle/>
          <a:p>
            <a:r>
              <a:rPr lang="hr-HR" dirty="0" smtClean="0"/>
              <a:t>Rast sjemenke graha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979236" y="2397968"/>
            <a:ext cx="7688277" cy="2379308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92D050"/>
                </a:solidFill>
              </a:rPr>
              <a:t>Patricia Barić 5. </a:t>
            </a:r>
            <a:r>
              <a:rPr lang="hr-HR" dirty="0">
                <a:solidFill>
                  <a:srgbClr val="92D050"/>
                </a:solidFill>
              </a:rPr>
              <a:t>A</a:t>
            </a:r>
            <a:endParaRPr lang="hr-HR" dirty="0" smtClean="0">
              <a:solidFill>
                <a:srgbClr val="92D050"/>
              </a:solidFill>
            </a:endParaRPr>
          </a:p>
        </p:txBody>
      </p:sp>
      <p:pic>
        <p:nvPicPr>
          <p:cNvPr id="1026" name="Picture 2" descr="Slikovni rezultat za sjemenka gra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042" y="2537493"/>
            <a:ext cx="2967568" cy="2967568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2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28392" y="746660"/>
            <a:ext cx="6438122" cy="2883159"/>
          </a:xfrm>
        </p:spPr>
        <p:txBody>
          <a:bodyPr>
            <a:normAutofit/>
          </a:bodyPr>
          <a:lstStyle/>
          <a:p>
            <a:r>
              <a:rPr lang="hr-HR" sz="2800" dirty="0" smtClean="0"/>
              <a:t>Bubrenje </a:t>
            </a:r>
            <a:r>
              <a:rPr lang="hr-HR" sz="2800" dirty="0" smtClean="0"/>
              <a:t>graha: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Koristila sam tri sjemenke graha zrnaša. Preko noći </a:t>
            </a:r>
            <a:r>
              <a:rPr lang="hr-HR" sz="2800" dirty="0" smtClean="0"/>
              <a:t>su ostale </a:t>
            </a:r>
            <a:r>
              <a:rPr lang="hr-HR" sz="2800" dirty="0" smtClean="0"/>
              <a:t>u čaši vode. Sutradan su bile nabubrile. </a:t>
            </a:r>
            <a:endParaRPr lang="hr-HR" sz="28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453" y="2846122"/>
            <a:ext cx="2619072" cy="3317035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69" y="186823"/>
            <a:ext cx="2619072" cy="4665095"/>
          </a:xfrm>
          <a:prstGeom prst="rect">
            <a:avLst/>
          </a:prstGeom>
        </p:spPr>
      </p:pic>
      <p:sp>
        <p:nvSpPr>
          <p:cNvPr id="6" name="Strelica gore-dolje 5"/>
          <p:cNvSpPr/>
          <p:nvPr/>
        </p:nvSpPr>
        <p:spPr>
          <a:xfrm rot="5400000">
            <a:off x="4320073" y="2720567"/>
            <a:ext cx="867747" cy="270039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222520" y="5556647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2800" dirty="0">
                <a:solidFill>
                  <a:srgbClr val="90C226"/>
                </a:solidFill>
                <a:ea typeface="+mj-ea"/>
                <a:cs typeface="+mj-cs"/>
              </a:rPr>
              <a:t>Grah je bio spreman </a:t>
            </a:r>
            <a:r>
              <a:rPr lang="hr-HR" sz="2800" dirty="0" smtClean="0">
                <a:solidFill>
                  <a:srgbClr val="90C226"/>
                </a:solidFill>
                <a:ea typeface="+mj-ea"/>
                <a:cs typeface="+mj-cs"/>
              </a:rPr>
              <a:t>da ga posadim.</a:t>
            </a:r>
            <a:r>
              <a:rPr lang="hr-HR" sz="2800" dirty="0">
                <a:solidFill>
                  <a:srgbClr val="90C226"/>
                </a:solidFill>
                <a:ea typeface="+mj-ea"/>
                <a:cs typeface="+mj-cs"/>
              </a:rPr>
              <a:t/>
            </a:r>
            <a:br>
              <a:rPr lang="hr-HR" sz="2800" dirty="0">
                <a:solidFill>
                  <a:srgbClr val="90C226"/>
                </a:solidFill>
                <a:ea typeface="+mj-ea"/>
                <a:cs typeface="+mj-cs"/>
              </a:rPr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638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645" y="2425482"/>
            <a:ext cx="2675056" cy="4091927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266303"/>
            <a:ext cx="2500406" cy="41614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kstniOkvir 2"/>
          <p:cNvSpPr txBox="1"/>
          <p:nvPr/>
        </p:nvSpPr>
        <p:spPr>
          <a:xfrm>
            <a:off x="282947" y="114518"/>
            <a:ext cx="75018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Sjemenke graha zasadila sam u kalić sa zemljom i zalila.</a:t>
            </a:r>
          </a:p>
          <a:p>
            <a:r>
              <a:rPr lang="hr-H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Grah je na prozoru stajao četiri dana i zalijevala sam ga svaki drugi dan.</a:t>
            </a:r>
            <a:endParaRPr lang="hr-H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07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633463" y="389981"/>
            <a:ext cx="8956760" cy="1894114"/>
          </a:xfrm>
        </p:spPr>
        <p:txBody>
          <a:bodyPr>
            <a:normAutofit/>
          </a:bodyPr>
          <a:lstStyle/>
          <a:p>
            <a:pPr algn="r"/>
            <a:r>
              <a:rPr lang="hr-HR" sz="2800" dirty="0" smtClean="0"/>
              <a:t>Moja prva </a:t>
            </a:r>
            <a:r>
              <a:rPr lang="hr-HR" sz="2800" dirty="0" smtClean="0"/>
              <a:t>zapažanja: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Nakon četiri dana primijetila sam da su se</a:t>
            </a:r>
            <a:br>
              <a:rPr lang="hr-HR" sz="2800" dirty="0" smtClean="0"/>
            </a:br>
            <a:r>
              <a:rPr lang="hr-HR" sz="2800" dirty="0" smtClean="0"/>
              <a:t>dogodile prve promjene, grah je počeo </a:t>
            </a:r>
            <a:r>
              <a:rPr lang="hr-HR" sz="2800" dirty="0" smtClean="0"/>
              <a:t>nicati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467" y="2603240"/>
            <a:ext cx="2817067" cy="4037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18" y="2603240"/>
            <a:ext cx="2817067" cy="40913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611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79562" y="647959"/>
            <a:ext cx="8596668" cy="1320800"/>
          </a:xfrm>
        </p:spPr>
        <p:txBody>
          <a:bodyPr>
            <a:normAutofit/>
          </a:bodyPr>
          <a:lstStyle/>
          <a:p>
            <a:r>
              <a:rPr lang="hr-HR" sz="2800" dirty="0"/>
              <a:t>P</a:t>
            </a:r>
            <a:r>
              <a:rPr lang="hr-HR" sz="2800" dirty="0" smtClean="0"/>
              <a:t>oslije tjedan dana biljka se uspravila i </a:t>
            </a:r>
            <a:br>
              <a:rPr lang="hr-HR" sz="2800" dirty="0" smtClean="0"/>
            </a:br>
            <a:r>
              <a:rPr lang="hr-HR" sz="2800" dirty="0" smtClean="0"/>
              <a:t>narasli su joj prvi listovi. </a:t>
            </a:r>
            <a:endParaRPr lang="hr-HR" sz="28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612570"/>
            <a:ext cx="2293581" cy="3237723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395" y="2612570"/>
            <a:ext cx="2293581" cy="323772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456" y="2612570"/>
            <a:ext cx="2293581" cy="323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57059" y="179495"/>
            <a:ext cx="6456156" cy="214293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Već drugi tjedan grah je imao veliku stabljiku i listove.</a:t>
            </a:r>
            <a:br>
              <a:rPr lang="hr-HR" dirty="0" smtClean="0"/>
            </a:br>
            <a:r>
              <a:rPr lang="hr-HR" dirty="0"/>
              <a:t>N</a:t>
            </a:r>
            <a:r>
              <a:rPr lang="hr-HR" dirty="0" smtClean="0"/>
              <a:t>a njemu su se mogli uočiti mali pupovi.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73" y="2495039"/>
            <a:ext cx="2494916" cy="3894631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95" y="2495038"/>
            <a:ext cx="2531335" cy="389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15003" y="372188"/>
            <a:ext cx="6017619" cy="1475273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/>
              <a:t>Krajem drugoga tjedna na grahu sam primijetila male cvjetiće. Iz njih su rasle mahune.</a:t>
            </a:r>
            <a:endParaRPr lang="hr-HR" sz="2800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91" y="222897"/>
            <a:ext cx="2504275" cy="4452046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674" y="2448920"/>
            <a:ext cx="2504275" cy="400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7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83</Words>
  <Application>Microsoft Office PowerPoint</Application>
  <PresentationFormat>Široki zaslon</PresentationFormat>
  <Paragraphs>11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Rast sjemenke graha </vt:lpstr>
      <vt:lpstr>Bubrenje graha:  Koristila sam tri sjemenke graha zrnaša. Preko noći su ostale u čaši vode. Sutradan su bile nabubrile. </vt:lpstr>
      <vt:lpstr>  </vt:lpstr>
      <vt:lpstr>Moja prva zapažanja: Nakon četiri dana primijetila sam da su se dogodile prve promjene, grah je počeo nicati.</vt:lpstr>
      <vt:lpstr>Poslije tjedan dana biljka se uspravila i  narasli su joj prvi listovi. </vt:lpstr>
      <vt:lpstr>Već drugi tjedan grah je imao veliku stabljiku i listove. Na njemu su se mogli uočiti mali pupovi. </vt:lpstr>
      <vt:lpstr>Krajem drugoga tjedna na grahu sam primijetila male cvjetiće. Iz njih su rasle mahune.</vt:lpstr>
    </vt:vector>
  </TitlesOfParts>
  <Company>HEAVEN KILLERS RELEASE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 sjemenke graha</dc:title>
  <dc:creator>Bare</dc:creator>
  <cp:lastModifiedBy>Bare</cp:lastModifiedBy>
  <cp:revision>16</cp:revision>
  <dcterms:created xsi:type="dcterms:W3CDTF">2017-04-21T20:33:51Z</dcterms:created>
  <dcterms:modified xsi:type="dcterms:W3CDTF">2017-04-26T20:32:56Z</dcterms:modified>
</cp:coreProperties>
</file>