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4ADDE1-CEF8-44B0-A711-2FF4390F46D0}" type="datetimeFigureOut">
              <a:rPr lang="hr-HR" smtClean="0"/>
              <a:pPr/>
              <a:t>23.4.2017.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1C044D-3EF0-44CB-AF9B-8DBAB3D08697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2204864"/>
            <a:ext cx="9252520" cy="1296144"/>
          </a:xfrm>
        </p:spPr>
        <p:txBody>
          <a:bodyPr>
            <a:noAutofit/>
          </a:bodyPr>
          <a:lstStyle/>
          <a:p>
            <a:r>
              <a:rPr lang="hr-HR" sz="9600" i="1" dirty="0" smtClean="0"/>
              <a:t>Projekt iz Prirode</a:t>
            </a:r>
            <a:endParaRPr lang="hr-HR" sz="9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3284984"/>
            <a:ext cx="2880320" cy="720080"/>
          </a:xfrm>
        </p:spPr>
        <p:txBody>
          <a:bodyPr>
            <a:normAutofit/>
          </a:bodyPr>
          <a:lstStyle/>
          <a:p>
            <a:r>
              <a:rPr lang="hr-HR" sz="3600" i="1" dirty="0" smtClean="0"/>
              <a:t>Sijanje graha</a:t>
            </a:r>
            <a:endParaRPr lang="hr-HR" sz="36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78688" cy="479650"/>
          </a:xfrm>
        </p:spPr>
        <p:txBody>
          <a:bodyPr/>
          <a:lstStyle/>
          <a:p>
            <a:r>
              <a:rPr lang="hr-HR" sz="3600" b="1" i="1" dirty="0" smtClean="0"/>
              <a:t>51</a:t>
            </a:r>
            <a:r>
              <a:rPr lang="hr-HR" sz="3600" i="1" dirty="0" smtClean="0"/>
              <a:t> </a:t>
            </a:r>
            <a:r>
              <a:rPr lang="hr-HR" sz="3600" i="1" dirty="0" smtClean="0"/>
              <a:t> dana </a:t>
            </a:r>
            <a:r>
              <a:rPr lang="hr-HR" sz="3600" i="1" dirty="0" smtClean="0"/>
              <a:t>nakon sijanja</a:t>
            </a:r>
            <a:endParaRPr lang="hr-HR" sz="36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2961456" cy="1296144"/>
          </a:xfrm>
        </p:spPr>
        <p:txBody>
          <a:bodyPr>
            <a:normAutofit/>
          </a:bodyPr>
          <a:lstStyle/>
          <a:p>
            <a:r>
              <a:rPr lang="hr-HR" sz="3600" i="1" dirty="0" smtClean="0">
                <a:solidFill>
                  <a:schemeClr val="tx2"/>
                </a:solidFill>
                <a:latin typeface="+mj-lt"/>
              </a:rPr>
              <a:t>Nakon 51 dan sve ostaje isto.</a:t>
            </a:r>
            <a:endParaRPr lang="hr-HR" sz="3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 descr="DSC_05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94132" y="1918639"/>
            <a:ext cx="5692239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916832"/>
            <a:ext cx="4323256" cy="1872208"/>
          </a:xfrm>
        </p:spPr>
        <p:txBody>
          <a:bodyPr>
            <a:noAutofit/>
          </a:bodyPr>
          <a:lstStyle/>
          <a:p>
            <a:r>
              <a:rPr lang="hr-HR" sz="16600" b="0" i="1" dirty="0" smtClean="0">
                <a:effectLst/>
              </a:rPr>
              <a:t>KRAJ</a:t>
            </a:r>
            <a:endParaRPr lang="hr-HR" sz="16600" b="0" i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021288"/>
            <a:ext cx="7854696" cy="616032"/>
          </a:xfrm>
        </p:spPr>
        <p:txBody>
          <a:bodyPr>
            <a:noAutofit/>
          </a:bodyPr>
          <a:lstStyle/>
          <a:p>
            <a:r>
              <a:rPr lang="hr-HR" sz="3600" i="1" dirty="0" smtClean="0">
                <a:latin typeface="+mj-lt"/>
              </a:rPr>
              <a:t>napravio:</a:t>
            </a:r>
            <a:r>
              <a:rPr lang="hr-HR" sz="3600" i="1" dirty="0" smtClean="0">
                <a:latin typeface="Eras Medium ITC" pitchFamily="34" charset="0"/>
              </a:rPr>
              <a:t>Milan Stanković</a:t>
            </a:r>
            <a:endParaRPr lang="hr-HR" sz="3600" i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197152" cy="4608512"/>
          </a:xfrm>
        </p:spPr>
        <p:txBody>
          <a:bodyPr>
            <a:normAutofit/>
          </a:bodyPr>
          <a:lstStyle/>
          <a:p>
            <a:r>
              <a:rPr lang="hr-HR" sz="3600" i="1" dirty="0" smtClean="0"/>
              <a:t>Prvo moramo ostaviti grah u vodi 2.sata, kako bih nabubrio.</a:t>
            </a:r>
            <a:endParaRPr lang="hr-HR" sz="3600" i="1" dirty="0"/>
          </a:p>
        </p:txBody>
      </p:sp>
      <p:pic>
        <p:nvPicPr>
          <p:cNvPr id="4" name="Content Placeholder 3" descr="DSC_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56420" y="1736268"/>
            <a:ext cx="5972524" cy="4029396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i="1" dirty="0" smtClean="0"/>
              <a:t>Za početak sijanja treba nam:grah,posuda(probušena na dnu),malo vode i zemlja.</a:t>
            </a:r>
            <a:endParaRPr lang="hr-HR" sz="3600" i="1" dirty="0"/>
          </a:p>
        </p:txBody>
      </p:sp>
      <p:pic>
        <p:nvPicPr>
          <p:cNvPr id="4" name="Content Placeholder 3" descr="DSC_0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806984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4125144" cy="3096344"/>
          </a:xfrm>
        </p:spPr>
        <p:txBody>
          <a:bodyPr>
            <a:normAutofit fontScale="90000"/>
          </a:bodyPr>
          <a:lstStyle/>
          <a:p>
            <a:r>
              <a:rPr lang="hr-HR" sz="3600" i="1" dirty="0" smtClean="0"/>
              <a:t>Kada sve to imate mžete početi sijati.Stavite malo zemlje,sipati jako malo vode,zatim stavite grah i još malo zemlje.</a:t>
            </a:r>
            <a:endParaRPr lang="hr-HR" sz="3600" i="1" dirty="0"/>
          </a:p>
        </p:txBody>
      </p:sp>
      <p:pic>
        <p:nvPicPr>
          <p:cNvPr id="4" name="Content Placeholder 3" descr="DSC_0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65625" y="1919151"/>
            <a:ext cx="5616624" cy="3883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600400" cy="3672408"/>
          </a:xfrm>
        </p:spPr>
        <p:txBody>
          <a:bodyPr>
            <a:normAutofit/>
          </a:bodyPr>
          <a:lstStyle/>
          <a:p>
            <a:r>
              <a:rPr lang="hr-HR" sz="3600" i="1" dirty="0" smtClean="0"/>
              <a:t>Kada sve to napravite svoj posijani grah morate staviti na sunčano mjesto.</a:t>
            </a:r>
            <a:endParaRPr lang="hr-HR" sz="3600" i="1" dirty="0"/>
          </a:p>
        </p:txBody>
      </p:sp>
      <p:pic>
        <p:nvPicPr>
          <p:cNvPr id="4" name="Content Placeholder 3" descr="DSC_0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94310" y="1810346"/>
            <a:ext cx="5832648" cy="3885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78688" cy="551658"/>
          </a:xfrm>
        </p:spPr>
        <p:txBody>
          <a:bodyPr/>
          <a:lstStyle/>
          <a:p>
            <a:r>
              <a:rPr lang="hr-HR" sz="3600" b="1" i="1" dirty="0" smtClean="0"/>
              <a:t>5</a:t>
            </a:r>
            <a:r>
              <a:rPr lang="hr-HR" sz="3600" i="1" dirty="0" smtClean="0"/>
              <a:t> Dana nakon sijanja</a:t>
            </a:r>
            <a:endParaRPr lang="hr-HR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 flipH="1">
            <a:off x="1043608" y="2060848"/>
            <a:ext cx="2232249" cy="22322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hr-HR" sz="3600" i="1" dirty="0" smtClean="0">
                <a:solidFill>
                  <a:schemeClr val="tx2"/>
                </a:solidFill>
              </a:rPr>
              <a:t> </a:t>
            </a:r>
            <a:r>
              <a:rPr lang="hr-HR" sz="3600" i="1" dirty="0" smtClean="0">
                <a:solidFill>
                  <a:schemeClr val="tx2"/>
                </a:solidFill>
                <a:latin typeface="+mj-lt"/>
              </a:rPr>
              <a:t>Nakon pet dana se nije promijenilo ništa</a:t>
            </a:r>
            <a:r>
              <a:rPr lang="hr-HR" sz="36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hr-HR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 descr="DSC_0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63889" y="2204863"/>
            <a:ext cx="5760637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18648" cy="479650"/>
          </a:xfrm>
        </p:spPr>
        <p:txBody>
          <a:bodyPr/>
          <a:lstStyle/>
          <a:p>
            <a:r>
              <a:rPr lang="hr-HR" sz="3600" b="1" i="1" dirty="0" smtClean="0"/>
              <a:t>7</a:t>
            </a:r>
            <a:r>
              <a:rPr lang="hr-HR" sz="3600" i="1" dirty="0" smtClean="0"/>
              <a:t> Dana nakon sijanja</a:t>
            </a:r>
            <a:endParaRPr lang="hr-HR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40768"/>
            <a:ext cx="2950096" cy="4907632"/>
          </a:xfrm>
        </p:spPr>
        <p:txBody>
          <a:bodyPr>
            <a:normAutofit/>
          </a:bodyPr>
          <a:lstStyle/>
          <a:p>
            <a:r>
              <a:rPr lang="hr-HR" sz="3600" i="1" dirty="0" smtClean="0">
                <a:solidFill>
                  <a:schemeClr val="tx2"/>
                </a:solidFill>
                <a:latin typeface="+mj-lt"/>
              </a:rPr>
              <a:t>Nakon sedam dana vide se promjene.Grah je niknuo.Još mora biti na sunčanm i treba ga zaljevati.</a:t>
            </a:r>
            <a:endParaRPr lang="hr-HR" sz="3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 descr="DSC_04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01324" y="2079396"/>
            <a:ext cx="5760640" cy="341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350696" cy="479650"/>
          </a:xfrm>
        </p:spPr>
        <p:txBody>
          <a:bodyPr/>
          <a:lstStyle/>
          <a:p>
            <a:r>
              <a:rPr lang="hr-HR" sz="3600" b="1" i="1" dirty="0" smtClean="0"/>
              <a:t>14</a:t>
            </a:r>
            <a:r>
              <a:rPr lang="hr-HR" sz="3600" i="1" dirty="0" smtClean="0"/>
              <a:t> Dana nakon sijanja</a:t>
            </a:r>
            <a:endParaRPr lang="hr-HR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412776"/>
            <a:ext cx="4680520" cy="4835624"/>
          </a:xfrm>
        </p:spPr>
        <p:txBody>
          <a:bodyPr>
            <a:normAutofit/>
          </a:bodyPr>
          <a:lstStyle/>
          <a:p>
            <a:r>
              <a:rPr lang="hr-HR" sz="3600" i="1" dirty="0" smtClean="0">
                <a:solidFill>
                  <a:schemeClr val="tx2"/>
                </a:solidFill>
                <a:latin typeface="+mj-lt"/>
              </a:rPr>
              <a:t>Nakon četrnaest dana pojavljuje se i prvi list.Malo rijeđe trebate zalijevati grah i skloniti ga sa jakog sunca. </a:t>
            </a:r>
          </a:p>
          <a:p>
            <a:r>
              <a:rPr lang="hr-HR" sz="3600" i="1" dirty="0" smtClean="0">
                <a:solidFill>
                  <a:schemeClr val="tx2"/>
                </a:solidFill>
                <a:latin typeface="+mj-lt"/>
              </a:rPr>
              <a:t>(u umjereni hlad)</a:t>
            </a:r>
            <a:endParaRPr lang="hr-HR" sz="3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 descr="DSC_04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03948" y="2096852"/>
            <a:ext cx="561662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06680" cy="479650"/>
          </a:xfrm>
        </p:spPr>
        <p:txBody>
          <a:bodyPr/>
          <a:lstStyle/>
          <a:p>
            <a:r>
              <a:rPr lang="hr-HR" sz="3600" b="1" i="1" dirty="0" smtClean="0"/>
              <a:t>22</a:t>
            </a:r>
            <a:r>
              <a:rPr lang="hr-HR" sz="3600" i="1" dirty="0" smtClean="0"/>
              <a:t> Dana nakon sijanja </a:t>
            </a:r>
            <a:endParaRPr lang="hr-HR" sz="36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700808"/>
            <a:ext cx="3249488" cy="4907632"/>
          </a:xfrm>
        </p:spPr>
        <p:txBody>
          <a:bodyPr>
            <a:normAutofit/>
          </a:bodyPr>
          <a:lstStyle/>
          <a:p>
            <a:r>
              <a:rPr lang="hr-HR" sz="3600" i="1" dirty="0" smtClean="0">
                <a:solidFill>
                  <a:schemeClr val="tx2"/>
                </a:solidFill>
                <a:latin typeface="+mj-lt"/>
              </a:rPr>
              <a:t>Nakon 22 dana vidimo da se grah razvio,da ima više lidtova i da su supke otpale. </a:t>
            </a:r>
            <a:endParaRPr lang="hr-HR" sz="3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 descr="DSC_0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28017" y="2012743"/>
            <a:ext cx="5736437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159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Projekt iz Prirode</vt:lpstr>
      <vt:lpstr>Prvo moramo ostaviti grah u vodi 2.sata, kako bih nabubrio.</vt:lpstr>
      <vt:lpstr>Za početak sijanja treba nam:grah,posuda(probušena na dnu),malo vode i zemlja.</vt:lpstr>
      <vt:lpstr>Kada sve to imate mžete početi sijati.Stavite malo zemlje,sipati jako malo vode,zatim stavite grah i još malo zemlje.</vt:lpstr>
      <vt:lpstr>Kada sve to napravite svoj posijani grah morate staviti na sunčano mjesto.</vt:lpstr>
      <vt:lpstr>5 Dana nakon sijanja</vt:lpstr>
      <vt:lpstr>7 Dana nakon sijanja</vt:lpstr>
      <vt:lpstr>14 Dana nakon sijanja</vt:lpstr>
      <vt:lpstr>22 Dana nakon sijanja </vt:lpstr>
      <vt:lpstr>51  dana nakon sijanja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iz Prirode</dc:title>
  <dc:creator>User</dc:creator>
  <cp:lastModifiedBy>User</cp:lastModifiedBy>
  <cp:revision>13</cp:revision>
  <dcterms:created xsi:type="dcterms:W3CDTF">2017-04-20T15:10:09Z</dcterms:created>
  <dcterms:modified xsi:type="dcterms:W3CDTF">2017-04-23T13:45:53Z</dcterms:modified>
</cp:coreProperties>
</file>