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Slika 37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9" name="Slika 38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40720" y="776160"/>
            <a:ext cx="806184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Slika 76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8" name="Slika 77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40720" y="776160"/>
            <a:ext cx="806184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7200" y="14040"/>
            <a:ext cx="9128880" cy="6835680"/>
          </a:xfrm>
          <a:prstGeom prst="rtTriangle">
            <a:avLst/>
          </a:prstGeom>
          <a:gradFill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7998000"/>
          </a:gradFill>
          <a:ln>
            <a:noFill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6200000">
            <a:off x="7554240" y="5255280"/>
            <a:ext cx="1891800" cy="1293120"/>
          </a:xfrm>
          <a:prstGeom prst="triangle">
            <a:avLst>
              <a:gd name="adj" fmla="val 51323"/>
            </a:avLst>
          </a:prstGeom>
          <a:gradFill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20904000"/>
          </a:gradFill>
          <a:ln>
            <a:noFill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184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7200" y="14040"/>
            <a:ext cx="9128880" cy="6835680"/>
          </a:xfrm>
          <a:prstGeom prst="rtTriangle">
            <a:avLst/>
          </a:prstGeom>
          <a:gradFill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7998000"/>
          </a:gradFill>
          <a:ln>
            <a:noFill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1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2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r-H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40720" y="776160"/>
            <a:ext cx="806184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marL="484560"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Klijanje graha i snaga bubrenja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33440" y="3431880"/>
            <a:ext cx="806184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Leo Pligl 5.b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80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664000" y="216000"/>
            <a:ext cx="5543280" cy="172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800" b="0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1.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Slika 81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914040" y="1402920"/>
            <a:ext cx="7273080" cy="545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2440080" y="360000"/>
            <a:ext cx="4615200" cy="13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800" b="0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3.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616280" y="1313640"/>
            <a:ext cx="45266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8200" indent="-383040">
              <a:lnSpc>
                <a:spcPct val="100000"/>
              </a:lnSpc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hr-HR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6564600" y="6174360"/>
            <a:ext cx="9392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6" name="Slika 85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 rot="5400000">
            <a:off x="2025360" y="2311920"/>
            <a:ext cx="5172120" cy="387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2778840" y="257400"/>
            <a:ext cx="8228520" cy="13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200" b="1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5.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1008080" y="-1907640"/>
            <a:ext cx="461520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Slika 88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22960" y="1789920"/>
            <a:ext cx="6684840" cy="501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368080" y="50040"/>
            <a:ext cx="4615200" cy="13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200" b="1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6.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Slika 90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20000" y="1177920"/>
            <a:ext cx="7356960" cy="5517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616000" y="114120"/>
            <a:ext cx="3283560" cy="13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200" b="1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7.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-511920" y="-1728000"/>
            <a:ext cx="655200" cy="57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Slika 9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703760" y="3528000"/>
            <a:ext cx="4420800" cy="3315240"/>
          </a:xfrm>
          <a:prstGeom prst="rect">
            <a:avLst/>
          </a:prstGeom>
          <a:ln>
            <a:noFill/>
          </a:ln>
        </p:spPr>
      </p:pic>
      <p:pic>
        <p:nvPicPr>
          <p:cNvPr id="95" name="Slika 94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 rot="5409000">
            <a:off x="-762840" y="1235160"/>
            <a:ext cx="6375600" cy="4781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512800" y="460440"/>
            <a:ext cx="4615200" cy="162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484560">
              <a:lnSpc>
                <a:spcPct val="100000"/>
              </a:lnSpc>
            </a:pPr>
            <a:r>
              <a:rPr lang="hr-HR" sz="4800" b="1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Snaga Bubrenja</a:t>
            </a:r>
            <a:endParaRPr lang="hr-HR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576800" y="5715720"/>
            <a:ext cx="461520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32000" y="-360000"/>
            <a:ext cx="806184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marL="484560"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D26785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1 dan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2090160" y="-1872000"/>
            <a:ext cx="8061840" cy="146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hr-H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72000" y="14400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sat</a:t>
            </a:r>
          </a:p>
        </p:txBody>
      </p:sp>
      <p:sp>
        <p:nvSpPr>
          <p:cNvPr id="101" name="TextShape 4"/>
          <p:cNvSpPr txBox="1"/>
          <p:nvPr/>
        </p:nvSpPr>
        <p:spPr>
          <a:xfrm>
            <a:off x="3254400" y="127116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sat</a:t>
            </a:r>
          </a:p>
        </p:txBody>
      </p:sp>
      <p:sp>
        <p:nvSpPr>
          <p:cNvPr id="102" name="TextShape 5"/>
          <p:cNvSpPr txBox="1"/>
          <p:nvPr/>
        </p:nvSpPr>
        <p:spPr>
          <a:xfrm>
            <a:off x="6494400" y="4716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 sat</a:t>
            </a:r>
          </a:p>
        </p:txBody>
      </p:sp>
      <p:sp>
        <p:nvSpPr>
          <p:cNvPr id="103" name="TextShape 6"/>
          <p:cNvSpPr txBox="1"/>
          <p:nvPr/>
        </p:nvSpPr>
        <p:spPr>
          <a:xfrm>
            <a:off x="720000" y="838980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7"/>
          <p:cNvSpPr txBox="1"/>
          <p:nvPr/>
        </p:nvSpPr>
        <p:spPr>
          <a:xfrm>
            <a:off x="3672000" y="828000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TextShape 8"/>
          <p:cNvSpPr txBox="1"/>
          <p:nvPr/>
        </p:nvSpPr>
        <p:spPr>
          <a:xfrm>
            <a:off x="14400" y="335916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dan</a:t>
            </a:r>
          </a:p>
        </p:txBody>
      </p:sp>
      <p:pic>
        <p:nvPicPr>
          <p:cNvPr id="106" name="Slika 105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2000" y="720000"/>
            <a:ext cx="2592000" cy="1944000"/>
          </a:xfrm>
          <a:prstGeom prst="rect">
            <a:avLst/>
          </a:prstGeom>
          <a:ln>
            <a:noFill/>
          </a:ln>
        </p:spPr>
      </p:pic>
      <p:pic>
        <p:nvPicPr>
          <p:cNvPr id="107" name="Slika 106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224520" y="1770480"/>
            <a:ext cx="2247480" cy="1685520"/>
          </a:xfrm>
          <a:prstGeom prst="rect">
            <a:avLst/>
          </a:prstGeom>
          <a:ln>
            <a:noFill/>
          </a:ln>
        </p:spPr>
      </p:pic>
      <p:pic>
        <p:nvPicPr>
          <p:cNvPr id="108" name="Slika 107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549760" y="1440000"/>
            <a:ext cx="3450240" cy="2587680"/>
          </a:xfrm>
          <a:prstGeom prst="rect">
            <a:avLst/>
          </a:prstGeom>
          <a:ln>
            <a:noFill/>
          </a:ln>
        </p:spPr>
      </p:pic>
      <p:pic>
        <p:nvPicPr>
          <p:cNvPr id="109" name="Slika 108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-39240" y="4104000"/>
            <a:ext cx="3207240" cy="2405520"/>
          </a:xfrm>
          <a:prstGeom prst="rect">
            <a:avLst/>
          </a:prstGeom>
          <a:ln>
            <a:noFill/>
          </a:ln>
        </p:spPr>
      </p:pic>
      <p:pic>
        <p:nvPicPr>
          <p:cNvPr id="110" name="Slika 109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384000" y="3942360"/>
            <a:ext cx="3671640" cy="275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39</Words>
  <Application>Microsoft Office PowerPoint</Application>
  <PresentationFormat>Prikaz na zaslonu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DejaVu Sans</vt:lpstr>
      <vt:lpstr>Symbol</vt:lpstr>
      <vt:lpstr>Wingdings</vt:lpstr>
      <vt:lpstr>Wingdings 2</vt:lpstr>
      <vt:lpstr>Office Theme</vt:lpstr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Holidays</dc:title>
  <dc:subject/>
  <dc:creator>Zoran Škrtić</dc:creator>
  <dc:description/>
  <cp:lastModifiedBy>Tomo</cp:lastModifiedBy>
  <cp:revision>12</cp:revision>
  <dcterms:created xsi:type="dcterms:W3CDTF">2017-02-09T14:07:02Z</dcterms:created>
  <dcterms:modified xsi:type="dcterms:W3CDTF">2017-05-15T19:19:53Z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