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6A589-C415-4A65-A90F-62EFF9C96378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E3637-93A9-4E24-B77B-841B28E1C9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7055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3637-93A9-4E24-B77B-841B28E1C9E0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579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5B34-2524-4175-995D-CFB9C6B3D7BD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07ED-8CB1-4989-87D8-AF3415D693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5B34-2524-4175-995D-CFB9C6B3D7BD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07ED-8CB1-4989-87D8-AF3415D693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5B34-2524-4175-995D-CFB9C6B3D7BD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07ED-8CB1-4989-87D8-AF3415D693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5B34-2524-4175-995D-CFB9C6B3D7BD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07ED-8CB1-4989-87D8-AF3415D693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5B34-2524-4175-995D-CFB9C6B3D7BD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07ED-8CB1-4989-87D8-AF3415D693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5B34-2524-4175-995D-CFB9C6B3D7BD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07ED-8CB1-4989-87D8-AF3415D693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5B34-2524-4175-995D-CFB9C6B3D7BD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07ED-8CB1-4989-87D8-AF3415D693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5B34-2524-4175-995D-CFB9C6B3D7BD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07ED-8CB1-4989-87D8-AF3415D693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5B34-2524-4175-995D-CFB9C6B3D7BD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07ED-8CB1-4989-87D8-AF3415D693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5B34-2524-4175-995D-CFB9C6B3D7BD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07ED-8CB1-4989-87D8-AF3415D69351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5B34-2524-4175-995D-CFB9C6B3D7BD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6907ED-8CB1-4989-87D8-AF3415D69351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56907ED-8CB1-4989-87D8-AF3415D69351}" type="slidenum">
              <a:rPr lang="hr-HR" smtClean="0"/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A5B5B34-2524-4175-995D-CFB9C6B3D7BD}" type="datetimeFigureOut">
              <a:rPr lang="hr-HR" smtClean="0"/>
              <a:t>23.4.2017.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Klijanje graha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626469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171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Razvoj sjemenke graha: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Osmi dan:stabljika se ispravlja i širi listove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3171126" cy="436315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Deveti dan:biljka se razvija,postaje jača i veća...</a:t>
            </a:r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76871"/>
            <a:ext cx="3312368" cy="4591359"/>
          </a:xfrm>
        </p:spPr>
      </p:pic>
    </p:spTree>
    <p:extLst>
      <p:ext uri="{BB962C8B-B14F-4D97-AF65-F5344CB8AC3E}">
        <p14:creationId xmlns:p14="http://schemas.microsoft.com/office/powerpoint/2010/main" val="4002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620000" cy="1080120"/>
          </a:xfrm>
        </p:spPr>
        <p:txBody>
          <a:bodyPr/>
          <a:lstStyle/>
          <a:p>
            <a:r>
              <a:rPr lang="hr-HR" dirty="0" smtClean="0"/>
              <a:t>Materijali korišteni za sijanje graha: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3575248" cy="792088"/>
          </a:xfrm>
        </p:spPr>
        <p:txBody>
          <a:bodyPr/>
          <a:lstStyle/>
          <a:p>
            <a:r>
              <a:rPr lang="hr-HR" dirty="0" smtClean="0"/>
              <a:t>To su:Plastična klasična čaša,zrna graha,zemlja i voda</a:t>
            </a:r>
          </a:p>
          <a:p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84"/>
            <a:ext cx="3466728" cy="253062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2" y="1988840"/>
            <a:ext cx="3657600" cy="2447364"/>
          </a:xfrm>
        </p:spPr>
      </p:pic>
      <p:pic>
        <p:nvPicPr>
          <p:cNvPr id="3074" name="Picture 2" descr="C:\Users\nnn\Downloads\vo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93096"/>
            <a:ext cx="345638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nn\Downloads\zemlj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296618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81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Lorena   grujić    5.c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2702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440160"/>
          </a:xfrm>
        </p:spPr>
        <p:txBody>
          <a:bodyPr/>
          <a:lstStyle/>
          <a:p>
            <a:r>
              <a:rPr lang="hr-HR" dirty="0" smtClean="0"/>
              <a:t>Prvi dan:stavljeno sjeme u zemlju i zaliveno.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8" y="1988840"/>
            <a:ext cx="9110922" cy="4869160"/>
          </a:xfrm>
        </p:spPr>
      </p:pic>
    </p:spTree>
    <p:extLst>
      <p:ext uri="{BB962C8B-B14F-4D97-AF65-F5344CB8AC3E}">
        <p14:creationId xmlns:p14="http://schemas.microsoft.com/office/powerpoint/2010/main" val="7171291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Razvoj sjemenke graha: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Prvi dan:posađeno i zaliveno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4125144" cy="309634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Drugi dan:zaliveno</a:t>
            </a:r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614" y="2204864"/>
            <a:ext cx="3879586" cy="3096344"/>
          </a:xfrm>
        </p:spPr>
      </p:pic>
    </p:spTree>
    <p:extLst>
      <p:ext uri="{BB962C8B-B14F-4D97-AF65-F5344CB8AC3E}">
        <p14:creationId xmlns:p14="http://schemas.microsoft.com/office/powerpoint/2010/main" val="27089098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Razvoj sjemenke graha: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Drugi dan:zaliveno i nema promjene.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1" y="2204864"/>
            <a:ext cx="4073259" cy="352839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Treći dan:nema promjene:zaliveno i nema promjene.</a:t>
            </a:r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04864"/>
            <a:ext cx="3657600" cy="3528392"/>
          </a:xfrm>
        </p:spPr>
      </p:pic>
    </p:spTree>
    <p:extLst>
      <p:ext uri="{BB962C8B-B14F-4D97-AF65-F5344CB8AC3E}">
        <p14:creationId xmlns:p14="http://schemas.microsoft.com/office/powerpoint/2010/main" val="41593795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Razvoj sjemenke graha: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Treći dan:nema promjene.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4530459" cy="368416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Četvrti dan:nazire se klica,zaliveno.</a:t>
            </a:r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1046" y="2969874"/>
            <a:ext cx="4338331" cy="2952328"/>
          </a:xfrm>
        </p:spPr>
      </p:pic>
    </p:spTree>
    <p:extLst>
      <p:ext uri="{BB962C8B-B14F-4D97-AF65-F5344CB8AC3E}">
        <p14:creationId xmlns:p14="http://schemas.microsoft.com/office/powerpoint/2010/main" val="17886397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Razvoj sjemenke graha: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Četvrti dan:nazire se klica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094" y="2551322"/>
            <a:ext cx="4203625" cy="374441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Peti dan:klica izlazi iz zemlje</a:t>
            </a:r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8348" y="2364460"/>
            <a:ext cx="4351639" cy="4032448"/>
          </a:xfrm>
        </p:spPr>
      </p:pic>
    </p:spTree>
    <p:extLst>
      <p:ext uri="{BB962C8B-B14F-4D97-AF65-F5344CB8AC3E}">
        <p14:creationId xmlns:p14="http://schemas.microsoft.com/office/powerpoint/2010/main" val="19140019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Razvoj sjemenke graha: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Peti dan:klica izlazi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2045" y="2597401"/>
            <a:ext cx="4471509" cy="367240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Šesti dan:klica je izašla iz zemlje</a:t>
            </a:r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43" y="2204864"/>
            <a:ext cx="4604553" cy="4464496"/>
          </a:xfrm>
        </p:spPr>
      </p:pic>
    </p:spTree>
    <p:extLst>
      <p:ext uri="{BB962C8B-B14F-4D97-AF65-F5344CB8AC3E}">
        <p14:creationId xmlns:p14="http://schemas.microsoft.com/office/powerpoint/2010/main" val="15689817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Razvoj sjemenke graha: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Šesti dan:klica je izašla iz zemlje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3960440" cy="374441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597743"/>
          </a:xfrm>
        </p:spPr>
        <p:txBody>
          <a:bodyPr/>
          <a:lstStyle/>
          <a:p>
            <a:r>
              <a:rPr lang="hr-HR" dirty="0" smtClean="0"/>
              <a:t>Sedmi dan:Klica je izbacila stabljiku i listove</a:t>
            </a:r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6872"/>
            <a:ext cx="3744416" cy="3888432"/>
          </a:xfrm>
        </p:spPr>
      </p:pic>
    </p:spTree>
    <p:extLst>
      <p:ext uri="{BB962C8B-B14F-4D97-AF65-F5344CB8AC3E}">
        <p14:creationId xmlns:p14="http://schemas.microsoft.com/office/powerpoint/2010/main" val="317165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Razvoj sjemenke graha: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Sedmi dan:Klica je izbacila stabljiku i listove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Osmi dan:stabljika se ispravlja i širi listove</a:t>
            </a:r>
            <a:endParaRPr lang="hr-HR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100" y="2174875"/>
            <a:ext cx="2222599" cy="3951288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00" y="2174875"/>
            <a:ext cx="2222599" cy="3951288"/>
          </a:xfrm>
        </p:spPr>
      </p:pic>
    </p:spTree>
    <p:extLst>
      <p:ext uri="{BB962C8B-B14F-4D97-AF65-F5344CB8AC3E}">
        <p14:creationId xmlns:p14="http://schemas.microsoft.com/office/powerpoint/2010/main" val="86973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729</TotalTime>
  <Words>147</Words>
  <Application>Microsoft Office PowerPoint</Application>
  <PresentationFormat>On-screen Show (4:3)</PresentationFormat>
  <Paragraphs>30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Klijanje graha</vt:lpstr>
      <vt:lpstr>Prvi dan:stavljeno sjeme u zemlju i zaliveno.</vt:lpstr>
      <vt:lpstr>Razvoj sjemenke graha:</vt:lpstr>
      <vt:lpstr>Razvoj sjemenke graha:</vt:lpstr>
      <vt:lpstr>Razvoj sjemenke graha:</vt:lpstr>
      <vt:lpstr>Razvoj sjemenke graha:</vt:lpstr>
      <vt:lpstr>Razvoj sjemenke graha:</vt:lpstr>
      <vt:lpstr>Razvoj sjemenke graha:</vt:lpstr>
      <vt:lpstr>Razvoj sjemenke graha:</vt:lpstr>
      <vt:lpstr>Razvoj sjemenke graha:</vt:lpstr>
      <vt:lpstr>Materijali korišteni za sijanje graha: </vt:lpstr>
      <vt:lpstr>Lorena   grujić    5.c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Klijanje graha</dc:title>
  <dc:creator>nnn</dc:creator>
  <cp:lastModifiedBy>nnn</cp:lastModifiedBy>
  <cp:revision>13</cp:revision>
  <dcterms:created xsi:type="dcterms:W3CDTF">2017-03-19T08:27:17Z</dcterms:created>
  <dcterms:modified xsi:type="dcterms:W3CDTF">2017-04-23T21:37:00Z</dcterms:modified>
</cp:coreProperties>
</file>