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122D04-8EFC-40E5-BDB6-44F5F99E14D2}" type="datetimeFigureOut">
              <a:rPr lang="hr-HR" smtClean="0"/>
              <a:t>27.4.2017.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CB40A4C-07C0-48CC-9AFE-8683BC3CE0E3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2D04-8EFC-40E5-BDB6-44F5F99E14D2}" type="datetimeFigureOut">
              <a:rPr lang="hr-HR" smtClean="0"/>
              <a:t>27.4.2017.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0A4C-07C0-48CC-9AFE-8683BC3CE0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2D04-8EFC-40E5-BDB6-44F5F99E14D2}" type="datetimeFigureOut">
              <a:rPr lang="hr-HR" smtClean="0"/>
              <a:t>27.4.2017.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0A4C-07C0-48CC-9AFE-8683BC3CE0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2D04-8EFC-40E5-BDB6-44F5F99E14D2}" type="datetimeFigureOut">
              <a:rPr lang="hr-HR" smtClean="0"/>
              <a:t>27.4.2017.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0A4C-07C0-48CC-9AFE-8683BC3CE0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2D04-8EFC-40E5-BDB6-44F5F99E14D2}" type="datetimeFigureOut">
              <a:rPr lang="hr-HR" smtClean="0"/>
              <a:t>27.4.2017.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0A4C-07C0-48CC-9AFE-8683BC3CE0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2D04-8EFC-40E5-BDB6-44F5F99E14D2}" type="datetimeFigureOut">
              <a:rPr lang="hr-HR" smtClean="0"/>
              <a:t>27.4.2017.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0A4C-07C0-48CC-9AFE-8683BC3CE0E3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2D04-8EFC-40E5-BDB6-44F5F99E14D2}" type="datetimeFigureOut">
              <a:rPr lang="hr-HR" smtClean="0"/>
              <a:t>27.4.2017.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0A4C-07C0-48CC-9AFE-8683BC3CE0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2D04-8EFC-40E5-BDB6-44F5F99E14D2}" type="datetimeFigureOut">
              <a:rPr lang="hr-HR" smtClean="0"/>
              <a:t>27.4.2017.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0A4C-07C0-48CC-9AFE-8683BC3CE0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2D04-8EFC-40E5-BDB6-44F5F99E14D2}" type="datetimeFigureOut">
              <a:rPr lang="hr-HR" smtClean="0"/>
              <a:t>27.4.2017.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0A4C-07C0-48CC-9AFE-8683BC3CE0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2D04-8EFC-40E5-BDB6-44F5F99E14D2}" type="datetimeFigureOut">
              <a:rPr lang="hr-HR" smtClean="0"/>
              <a:t>27.4.2017.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0A4C-07C0-48CC-9AFE-8683BC3CE0E3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2D04-8EFC-40E5-BDB6-44F5F99E14D2}" type="datetimeFigureOut">
              <a:rPr lang="hr-HR" smtClean="0"/>
              <a:t>27.4.2017.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0A4C-07C0-48CC-9AFE-8683BC3CE0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122D04-8EFC-40E5-BDB6-44F5F99E14D2}" type="datetimeFigureOut">
              <a:rPr lang="hr-HR" smtClean="0"/>
              <a:t>27.4.2017.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CB40A4C-07C0-48CC-9AFE-8683BC3CE0E3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8024" y="2564904"/>
            <a:ext cx="3313355" cy="1702160"/>
          </a:xfrm>
        </p:spPr>
        <p:txBody>
          <a:bodyPr/>
          <a:lstStyle/>
          <a:p>
            <a:r>
              <a:rPr lang="hr-HR" b="1" dirty="0" smtClean="0"/>
              <a:t>Klijanje graha</a:t>
            </a:r>
            <a:endParaRPr lang="hr-H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 smtClean="0"/>
              <a:t>Daria Pligl 5.b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4177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Svojstva sjemenke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</a:t>
            </a:r>
            <a:r>
              <a:rPr lang="hr-HR" dirty="0" smtClean="0"/>
              <a:t>jemenke se razvijaju u plodu </a:t>
            </a:r>
          </a:p>
          <a:p>
            <a:endParaRPr lang="hr-HR" dirty="0"/>
          </a:p>
          <a:p>
            <a:r>
              <a:rPr lang="hr-HR" dirty="0"/>
              <a:t>s</a:t>
            </a:r>
            <a:r>
              <a:rPr lang="hr-HR" dirty="0" smtClean="0"/>
              <a:t>jemenke će u vodi nabubriti</a:t>
            </a:r>
          </a:p>
          <a:p>
            <a:endParaRPr lang="hr-HR" dirty="0"/>
          </a:p>
          <a:p>
            <a:r>
              <a:rPr lang="hr-HR" dirty="0"/>
              <a:t>i</a:t>
            </a:r>
            <a:r>
              <a:rPr lang="hr-HR" dirty="0" smtClean="0"/>
              <a:t>z sjemenke će se razviti nova biljka 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7"/>
            <a:ext cx="2641476" cy="1981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98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/>
          <a:lstStyle/>
          <a:p>
            <a:r>
              <a:rPr lang="hr-HR" dirty="0" smtClean="0"/>
              <a:t>Uvjeti klijanja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131821"/>
          </a:xfrm>
        </p:spPr>
        <p:txBody>
          <a:bodyPr/>
          <a:lstStyle/>
          <a:p>
            <a:r>
              <a:rPr lang="hr-HR" b="1" dirty="0"/>
              <a:t>v</a:t>
            </a:r>
            <a:r>
              <a:rPr lang="hr-HR" b="1" dirty="0" smtClean="0"/>
              <a:t>anjski uvjeti klijanja – </a:t>
            </a:r>
            <a:r>
              <a:rPr lang="hr-HR" dirty="0" smtClean="0"/>
              <a:t>VODA, ZRAK TEMPERATURA </a:t>
            </a:r>
          </a:p>
          <a:p>
            <a:endParaRPr lang="hr-HR" b="1" dirty="0"/>
          </a:p>
          <a:p>
            <a:endParaRPr lang="hr-HR" b="1" dirty="0" smtClean="0"/>
          </a:p>
          <a:p>
            <a:r>
              <a:rPr lang="hr-HR" b="1" dirty="0" smtClean="0"/>
              <a:t>unutarnji uvjeti klijanja – </a:t>
            </a:r>
            <a:r>
              <a:rPr lang="hr-HR" dirty="0" smtClean="0"/>
              <a:t>ZDRAVA SJEMENKA, ZRELA I NE PRESTARA </a:t>
            </a:r>
            <a:endParaRPr lang="hr-H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85" y="4293096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11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 pokus klijanje sjemenke graha potrebno je: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5780" indent="-457200">
              <a:buAutoNum type="arabicPeriod"/>
            </a:pPr>
            <a:r>
              <a:rPr lang="hr-HR" dirty="0"/>
              <a:t>s</a:t>
            </a:r>
            <a:r>
              <a:rPr lang="hr-HR" dirty="0" smtClean="0"/>
              <a:t>jemenka graha</a:t>
            </a:r>
          </a:p>
          <a:p>
            <a:pPr marL="525780" indent="-457200">
              <a:buAutoNum type="arabicPeriod"/>
            </a:pPr>
            <a:endParaRPr lang="hr-HR" dirty="0"/>
          </a:p>
          <a:p>
            <a:pPr marL="525780" indent="-457200">
              <a:buAutoNum type="arabicPeriod"/>
            </a:pPr>
            <a:r>
              <a:rPr lang="hr-HR" dirty="0"/>
              <a:t>z</a:t>
            </a:r>
            <a:r>
              <a:rPr lang="hr-HR" dirty="0" smtClean="0"/>
              <a:t>emlja</a:t>
            </a:r>
          </a:p>
          <a:p>
            <a:pPr marL="525780" indent="-457200">
              <a:buAutoNum type="arabicPeriod"/>
            </a:pPr>
            <a:endParaRPr lang="hr-HR" dirty="0"/>
          </a:p>
          <a:p>
            <a:pPr marL="525780" indent="-457200">
              <a:buAutoNum type="arabicPeriod"/>
            </a:pPr>
            <a:r>
              <a:rPr lang="hr-HR" dirty="0"/>
              <a:t>p</a:t>
            </a:r>
            <a:r>
              <a:rPr lang="hr-HR" dirty="0" smtClean="0"/>
              <a:t>osuda</a:t>
            </a:r>
          </a:p>
          <a:p>
            <a:pPr marL="525780" indent="-457200">
              <a:buAutoNum type="arabicPeriod"/>
            </a:pPr>
            <a:endParaRPr lang="hr-HR" dirty="0"/>
          </a:p>
          <a:p>
            <a:pPr marL="525780" indent="-457200">
              <a:buAutoNum type="arabicPeriod"/>
            </a:pPr>
            <a:r>
              <a:rPr lang="hr-HR" dirty="0"/>
              <a:t>v</a:t>
            </a:r>
            <a:r>
              <a:rPr lang="hr-HR" dirty="0" smtClean="0"/>
              <a:t>oda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3880438" cy="2409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2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4744"/>
            <a:ext cx="6336704" cy="4757494"/>
          </a:xfrm>
        </p:spPr>
      </p:pic>
    </p:spTree>
    <p:extLst>
      <p:ext uri="{BB962C8B-B14F-4D97-AF65-F5344CB8AC3E}">
        <p14:creationId xmlns:p14="http://schemas.microsoft.com/office/powerpoint/2010/main" val="18716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708920"/>
            <a:ext cx="6777317" cy="3123709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hr-HR" sz="3600" b="1" dirty="0" smtClean="0">
                <a:solidFill>
                  <a:schemeClr val="accent1">
                    <a:lumMod val="75000"/>
                  </a:schemeClr>
                </a:solidFill>
              </a:rPr>
              <a:t>    HVALA NA POZORNOSTI! </a:t>
            </a:r>
            <a:r>
              <a:rPr lang="hr-HR" sz="36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 </a:t>
            </a:r>
            <a:endParaRPr lang="hr-H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</TotalTime>
  <Words>64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Austin</vt:lpstr>
      <vt:lpstr>Klijanje graha</vt:lpstr>
      <vt:lpstr>Svojstva sjemenke</vt:lpstr>
      <vt:lpstr>Uvjeti klijanja </vt:lpstr>
      <vt:lpstr>Za pokus klijanje sjemenke graha potrebno je: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Klijanje graha</dc:title>
  <dc:creator>Pligl</dc:creator>
  <cp:lastModifiedBy>Pligl</cp:lastModifiedBy>
  <cp:revision>3</cp:revision>
  <dcterms:created xsi:type="dcterms:W3CDTF">2017-04-27T07:55:57Z</dcterms:created>
  <dcterms:modified xsi:type="dcterms:W3CDTF">2017-04-27T08:21:55Z</dcterms:modified>
</cp:coreProperties>
</file>