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6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8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0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6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5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2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3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CE5C-ACBC-4FF2-A757-9001A57AD4E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6538-6D70-45AA-A87E-419FED610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3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POJAVA ŽIVOTA NA ZEMLJI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Nenad Nadoveza, 7. 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7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Veći broj ostatka izumrlih složenijih organizama nalazimo u stijenama starim </a:t>
            </a:r>
            <a:r>
              <a:rPr lang="hr-HR" b="1" i="1" dirty="0" smtClean="0"/>
              <a:t>570 </a:t>
            </a:r>
            <a:r>
              <a:rPr lang="hr-HR" i="1" dirty="0" smtClean="0"/>
              <a:t>milijuna godina</a:t>
            </a:r>
            <a:r>
              <a:rPr lang="hr-HR" b="1" i="1" dirty="0" smtClean="0"/>
              <a:t>.</a:t>
            </a:r>
          </a:p>
          <a:p>
            <a:r>
              <a:rPr lang="hr-HR" b="1" i="1" dirty="0" smtClean="0"/>
              <a:t>Modrozelene alge </a:t>
            </a:r>
            <a:r>
              <a:rPr lang="hr-HR" dirty="0" smtClean="0"/>
              <a:t>su imale sposobnost </a:t>
            </a:r>
            <a:r>
              <a:rPr lang="hr-HR" i="1" dirty="0" smtClean="0"/>
              <a:t>fotosinteze</a:t>
            </a:r>
            <a:r>
              <a:rPr lang="hr-HR" dirty="0" smtClean="0"/>
              <a:t> kojom se u praatmosferu oslobađao kisik.</a:t>
            </a:r>
          </a:p>
          <a:p>
            <a:r>
              <a:rPr lang="hr-HR" dirty="0" smtClean="0"/>
              <a:t>Tada se počeo stvarati </a:t>
            </a:r>
            <a:r>
              <a:rPr lang="hr-HR" b="1" dirty="0" smtClean="0"/>
              <a:t>ozonski omotač </a:t>
            </a:r>
            <a:r>
              <a:rPr lang="hr-HR" dirty="0" smtClean="0"/>
              <a:t>i nastala je atmosfera povoljna za razvoj složenijih živih bića.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6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8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b="1" dirty="0" smtClean="0"/>
              <a:t>KRAJ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624736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29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RAZVOJ (EVOLUCIJA) ŽIVIH BIĆA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smtClean="0"/>
              <a:t>Evolucija</a:t>
            </a:r>
            <a:r>
              <a:rPr lang="hr-HR" dirty="0" smtClean="0"/>
              <a:t> (</a:t>
            </a:r>
            <a:r>
              <a:rPr lang="hr-HR" i="1" dirty="0" smtClean="0"/>
              <a:t>evolare</a:t>
            </a:r>
            <a:r>
              <a:rPr lang="hr-HR" dirty="0" smtClean="0"/>
              <a:t>)</a:t>
            </a:r>
          </a:p>
          <a:p>
            <a:r>
              <a:rPr lang="hr-HR" b="1" i="1" dirty="0" smtClean="0"/>
              <a:t>Biološka evolucija</a:t>
            </a:r>
            <a:r>
              <a:rPr lang="hr-HR" dirty="0" smtClean="0"/>
              <a:t>-proučava razvoj živog svijeta, od j</a:t>
            </a:r>
            <a:r>
              <a:rPr lang="hr-HR" i="1" dirty="0" smtClean="0"/>
              <a:t>ednoćelijskih</a:t>
            </a:r>
            <a:r>
              <a:rPr lang="hr-HR" dirty="0" smtClean="0"/>
              <a:t> živih bića prema </a:t>
            </a:r>
            <a:r>
              <a:rPr lang="hr-HR" i="1" dirty="0" smtClean="0"/>
              <a:t>složenijim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Počela je da se razvija još u vrijeme stare </a:t>
            </a:r>
            <a:r>
              <a:rPr lang="hr-HR" i="1" dirty="0" smtClean="0"/>
              <a:t>Grčke.</a:t>
            </a:r>
          </a:p>
          <a:p>
            <a:r>
              <a:rPr lang="hr-HR" dirty="0" smtClean="0"/>
              <a:t>Utjecala je na razvoj </a:t>
            </a:r>
            <a:r>
              <a:rPr lang="hr-HR" i="1" dirty="0" smtClean="0"/>
              <a:t>prirodnih i društvenih znanosti.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USLOVI ZA POJAVU ŽIVOTA NA PLANETI ZEMLJI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hr-HR" b="1" i="1" dirty="0" smtClean="0"/>
              <a:t>Svemir</a:t>
            </a:r>
            <a:r>
              <a:rPr lang="hr-HR" dirty="0" smtClean="0"/>
              <a:t>  je nastao prije gotovo </a:t>
            </a:r>
            <a:r>
              <a:rPr lang="hr-HR" b="1" i="1" dirty="0" smtClean="0"/>
              <a:t>14</a:t>
            </a:r>
            <a:r>
              <a:rPr lang="hr-HR" i="1" dirty="0" smtClean="0"/>
              <a:t> milijardi godina</a:t>
            </a:r>
            <a:r>
              <a:rPr lang="hr-HR" dirty="0" smtClean="0"/>
              <a:t>.</a:t>
            </a:r>
          </a:p>
          <a:p>
            <a:r>
              <a:rPr lang="hr-HR" b="1" i="1" dirty="0" smtClean="0"/>
              <a:t>Sunce</a:t>
            </a:r>
            <a:r>
              <a:rPr lang="hr-HR" dirty="0" smtClean="0"/>
              <a:t> je zvijezda u </a:t>
            </a:r>
            <a:r>
              <a:rPr lang="hr-HR" i="1" dirty="0" smtClean="0"/>
              <a:t>Sunčevom sustavu</a:t>
            </a:r>
            <a:r>
              <a:rPr lang="hr-HR" dirty="0" smtClean="0"/>
              <a:t>.</a:t>
            </a:r>
          </a:p>
          <a:p>
            <a:r>
              <a:rPr lang="hr-HR" b="1" i="1" dirty="0" smtClean="0"/>
              <a:t>8 planeta </a:t>
            </a:r>
            <a:r>
              <a:rPr lang="hr-HR" dirty="0" smtClean="0"/>
              <a:t>: </a:t>
            </a:r>
            <a:r>
              <a:rPr lang="hr-HR" i="1" dirty="0" smtClean="0"/>
              <a:t>Merkur, Venera, Zemlja, Mars, Jupiter, Saturn, Uran ,Neptun</a:t>
            </a:r>
          </a:p>
          <a:p>
            <a:r>
              <a:rPr lang="hr-HR" dirty="0" smtClean="0"/>
              <a:t>Više od </a:t>
            </a:r>
            <a:r>
              <a:rPr lang="hr-HR" i="1" dirty="0" smtClean="0"/>
              <a:t>sedam desetina </a:t>
            </a:r>
            <a:r>
              <a:rPr lang="hr-HR" dirty="0" smtClean="0"/>
              <a:t>površine naše planete pokriveno je </a:t>
            </a:r>
            <a:r>
              <a:rPr lang="hr-HR" b="1" dirty="0" smtClean="0"/>
              <a:t>vodom</a:t>
            </a:r>
            <a:r>
              <a:rPr lang="hr-HR" dirty="0" smtClean="0"/>
              <a:t>-oceanima i morima te kopnenim vodama.</a:t>
            </a:r>
          </a:p>
          <a:p>
            <a:r>
              <a:rPr lang="hr-HR" b="1" i="1" dirty="0" smtClean="0"/>
              <a:t>Atmosfera</a:t>
            </a:r>
            <a:r>
              <a:rPr lang="hr-HR" dirty="0" smtClean="0"/>
              <a:t> se sastoji od smjese kisika, dušika, ugljikovog dioksida i drugih plinova i vodene pare.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55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51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Atmosfera noću spriječava pretjerano zračenje topline u svemir, a danju odvodi toplinu sa Zemlje. </a:t>
            </a:r>
          </a:p>
          <a:p>
            <a:r>
              <a:rPr lang="hr-HR" dirty="0" smtClean="0"/>
              <a:t>Temperatura na zemlji iznosi od </a:t>
            </a:r>
            <a:r>
              <a:rPr lang="hr-HR" b="1" i="1" dirty="0" smtClean="0"/>
              <a:t>-95 </a:t>
            </a:r>
            <a:r>
              <a:rPr lang="hr-HR" dirty="0" smtClean="0"/>
              <a:t>do </a:t>
            </a:r>
            <a:r>
              <a:rPr lang="hr-HR" b="1" i="1" dirty="0" smtClean="0"/>
              <a:t>+ 58 </a:t>
            </a:r>
            <a:r>
              <a:rPr lang="hr-HR" dirty="0" smtClean="0"/>
              <a:t>stupnjeva.</a:t>
            </a:r>
          </a:p>
          <a:p>
            <a:r>
              <a:rPr lang="hr-HR" b="1" i="1" dirty="0" smtClean="0"/>
              <a:t>Mjesec</a:t>
            </a:r>
            <a:r>
              <a:rPr lang="hr-HR" dirty="0" smtClean="0"/>
              <a:t> je </a:t>
            </a:r>
            <a:r>
              <a:rPr lang="hr-HR" i="1" dirty="0" smtClean="0"/>
              <a:t>Zemljin satelit</a:t>
            </a:r>
            <a:r>
              <a:rPr lang="hr-HR" dirty="0" smtClean="0"/>
              <a:t>, a njegovo dijelovanje na Zemlju najjače se vidi u pojavi </a:t>
            </a:r>
            <a:r>
              <a:rPr lang="hr-HR" b="1" dirty="0" smtClean="0"/>
              <a:t>plime</a:t>
            </a:r>
            <a:r>
              <a:rPr lang="hr-HR" dirty="0" smtClean="0"/>
              <a:t> i </a:t>
            </a:r>
            <a:r>
              <a:rPr lang="hr-HR" b="1" dirty="0" smtClean="0"/>
              <a:t>oseke</a:t>
            </a:r>
            <a:r>
              <a:rPr lang="hr-HR" dirty="0" smtClean="0"/>
              <a:t>.</a:t>
            </a:r>
          </a:p>
          <a:p>
            <a:r>
              <a:rPr lang="hr-HR" dirty="0" smtClean="0"/>
              <a:t>Samo se na Zemlji razvio </a:t>
            </a:r>
            <a:r>
              <a:rPr lang="hr-HR" i="1" dirty="0" smtClean="0"/>
              <a:t>bogat i raznolik svijet.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6118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i="1" dirty="0" smtClean="0"/>
              <a:t>Zemlja</a:t>
            </a:r>
            <a:r>
              <a:rPr lang="hr-HR" dirty="0" smtClean="0"/>
              <a:t> je nastala </a:t>
            </a:r>
            <a:r>
              <a:rPr lang="hr-HR" i="1" dirty="0" smtClean="0"/>
              <a:t>zgušnjavanjem plinova</a:t>
            </a:r>
            <a:r>
              <a:rPr lang="hr-HR" dirty="0" smtClean="0"/>
              <a:t>  sitnih čestica materije-svemirske prašine.</a:t>
            </a:r>
          </a:p>
          <a:p>
            <a:r>
              <a:rPr lang="hr-HR" b="1" i="1" dirty="0" smtClean="0"/>
              <a:t>Kemijska evolucija </a:t>
            </a:r>
            <a:r>
              <a:rPr lang="hr-HR" dirty="0" smtClean="0"/>
              <a:t>je proces nastajanja brojnih kemijskih složenih materija.</a:t>
            </a:r>
          </a:p>
          <a:p>
            <a:r>
              <a:rPr lang="hr-HR" b="1" i="1" dirty="0" smtClean="0"/>
              <a:t>Nukleinske kiseline </a:t>
            </a:r>
            <a:r>
              <a:rPr lang="hr-HR" dirty="0" smtClean="0"/>
              <a:t>su spoj </a:t>
            </a:r>
            <a:r>
              <a:rPr lang="hr-HR" b="1" i="1" dirty="0" smtClean="0"/>
              <a:t>DNK</a:t>
            </a:r>
            <a:r>
              <a:rPr lang="hr-HR" dirty="0" smtClean="0"/>
              <a:t> (</a:t>
            </a:r>
            <a:r>
              <a:rPr lang="hr-HR" i="1" dirty="0" smtClean="0"/>
              <a:t>deoksiribonukleinska kiselina</a:t>
            </a:r>
            <a:r>
              <a:rPr lang="hr-HR" dirty="0" smtClean="0"/>
              <a:t>) i </a:t>
            </a:r>
            <a:r>
              <a:rPr lang="hr-HR" b="1" i="1" dirty="0" smtClean="0"/>
              <a:t>RNK </a:t>
            </a:r>
            <a:r>
              <a:rPr lang="hr-HR" dirty="0" smtClean="0"/>
              <a:t>(</a:t>
            </a:r>
            <a:r>
              <a:rPr lang="hr-HR" i="1" dirty="0" smtClean="0"/>
              <a:t>ribonukleinska kiselina</a:t>
            </a:r>
            <a:r>
              <a:rPr lang="hr-HR" dirty="0" smtClean="0"/>
              <a:t>)</a:t>
            </a:r>
          </a:p>
          <a:p>
            <a:r>
              <a:rPr lang="hr-HR" dirty="0" smtClean="0"/>
              <a:t>Nukleinske kiseline upravljaju procesom </a:t>
            </a:r>
            <a:r>
              <a:rPr lang="hr-HR" b="1" i="1" dirty="0" smtClean="0"/>
              <a:t>razmnožavanja</a:t>
            </a:r>
            <a:r>
              <a:rPr lang="hr-HR" dirty="0" smtClean="0"/>
              <a:t> i </a:t>
            </a:r>
            <a:r>
              <a:rPr lang="hr-HR" b="1" i="1" dirty="0" smtClean="0"/>
              <a:t>prenošenja osobina</a:t>
            </a:r>
            <a:r>
              <a:rPr lang="hr-HR" i="1" dirty="0" smtClean="0"/>
              <a:t> </a:t>
            </a:r>
            <a:r>
              <a:rPr lang="hr-HR" dirty="0" smtClean="0"/>
              <a:t>na potomstvo.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9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84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hr-HR" b="1" i="1" dirty="0" smtClean="0"/>
              <a:t>Prva živa </a:t>
            </a:r>
            <a:r>
              <a:rPr lang="hr-HR" dirty="0" smtClean="0"/>
              <a:t>bića na zemlji bila su </a:t>
            </a:r>
            <a:r>
              <a:rPr lang="hr-HR" i="1" dirty="0" smtClean="0"/>
              <a:t>jednostavne </a:t>
            </a:r>
            <a:r>
              <a:rPr lang="hr-HR" dirty="0" smtClean="0"/>
              <a:t>građe u odnosu na današnje.</a:t>
            </a:r>
          </a:p>
          <a:p>
            <a:r>
              <a:rPr lang="hr-HR" dirty="0" smtClean="0"/>
              <a:t>Nastala su u </a:t>
            </a:r>
            <a:r>
              <a:rPr lang="hr-HR" b="1" i="1" dirty="0" smtClean="0"/>
              <a:t>praoceanu</a:t>
            </a:r>
            <a:r>
              <a:rPr lang="hr-HR" dirty="0" smtClean="0"/>
              <a:t> jer je u njemu bilo slabije ultraljubičasto zračenje nego na kopnu.</a:t>
            </a:r>
          </a:p>
          <a:p>
            <a:r>
              <a:rPr lang="hr-HR" dirty="0" smtClean="0"/>
              <a:t>Preživljavala su koristeći se nekim spojevima iz okoline.</a:t>
            </a:r>
          </a:p>
          <a:p>
            <a:r>
              <a:rPr lang="hr-HR" dirty="0" smtClean="0"/>
              <a:t>Smatra se da su nastala prije otprilike </a:t>
            </a:r>
            <a:r>
              <a:rPr lang="hr-HR" b="1" i="1" dirty="0" smtClean="0"/>
              <a:t>3,7 </a:t>
            </a:r>
            <a:r>
              <a:rPr lang="hr-HR" i="1" dirty="0" smtClean="0"/>
              <a:t>milijardi godina</a:t>
            </a:r>
          </a:p>
          <a:p>
            <a:r>
              <a:rPr lang="hr-HR" dirty="0" smtClean="0"/>
              <a:t>U Australiji, u stijenama, pronađeni su ostaci najsitnijih organizama sličnih bakterijama.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5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339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POJAVA ŽIVOTA NA ZEMLJI</vt:lpstr>
      <vt:lpstr>RAZVOJ (EVOLUCIJA) ŽIVIH BIĆA</vt:lpstr>
      <vt:lpstr>USLOVI ZA POJAVU ŽIVOTA NA PLANETI ZEMLJI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POJAVA ŽIVOTA NA ZEMLJI</dc:title>
  <dc:creator>Nataša</dc:creator>
  <cp:lastModifiedBy>Nataša</cp:lastModifiedBy>
  <cp:revision>9</cp:revision>
  <dcterms:created xsi:type="dcterms:W3CDTF">2014-09-27T18:35:02Z</dcterms:created>
  <dcterms:modified xsi:type="dcterms:W3CDTF">2014-09-27T20:19:39Z</dcterms:modified>
</cp:coreProperties>
</file>