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3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400E"/>
    <a:srgbClr val="E86718"/>
    <a:srgbClr val="F155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9FA843-0F24-42B7-9FAC-244F971EF124}" type="datetimeFigureOut">
              <a:rPr lang="hr-HR" smtClean="0"/>
              <a:pPr/>
              <a:t>5.10.2014.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AAD2F2-D94B-401B-B3AA-632E87EE1C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FA843-0F24-42B7-9FAC-244F971EF124}" type="datetimeFigureOut">
              <a:rPr lang="hr-HR" smtClean="0"/>
              <a:pPr/>
              <a:t>5.10.2014.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AAD2F2-D94B-401B-B3AA-632E87EE1C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FA843-0F24-42B7-9FAC-244F971EF124}" type="datetimeFigureOut">
              <a:rPr lang="hr-HR" smtClean="0"/>
              <a:pPr/>
              <a:t>5.10.2014.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AAD2F2-D94B-401B-B3AA-632E87EE1C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FA843-0F24-42B7-9FAC-244F971EF124}" type="datetimeFigureOut">
              <a:rPr lang="hr-HR" smtClean="0"/>
              <a:pPr/>
              <a:t>5.10.2014.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AAD2F2-D94B-401B-B3AA-632E87EE1C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FA843-0F24-42B7-9FAC-244F971EF124}" type="datetimeFigureOut">
              <a:rPr lang="hr-HR" smtClean="0"/>
              <a:pPr/>
              <a:t>5.10.2014.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AAD2F2-D94B-401B-B3AA-632E87EE1C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FA843-0F24-42B7-9FAC-244F971EF124}" type="datetimeFigureOut">
              <a:rPr lang="hr-HR" smtClean="0"/>
              <a:pPr/>
              <a:t>5.10.2014.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AAD2F2-D94B-401B-B3AA-632E87EE1C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FA843-0F24-42B7-9FAC-244F971EF124}" type="datetimeFigureOut">
              <a:rPr lang="hr-HR" smtClean="0"/>
              <a:pPr/>
              <a:t>5.10.2014.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AAD2F2-D94B-401B-B3AA-632E87EE1C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FA843-0F24-42B7-9FAC-244F971EF124}" type="datetimeFigureOut">
              <a:rPr lang="hr-HR" smtClean="0"/>
              <a:pPr/>
              <a:t>5.10.2014.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AAD2F2-D94B-401B-B3AA-632E87EE1C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FA843-0F24-42B7-9FAC-244F971EF124}" type="datetimeFigureOut">
              <a:rPr lang="hr-HR" smtClean="0"/>
              <a:pPr/>
              <a:t>5.10.2014.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AAD2F2-D94B-401B-B3AA-632E87EE1C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9FA843-0F24-42B7-9FAC-244F971EF124}" type="datetimeFigureOut">
              <a:rPr lang="hr-HR" smtClean="0"/>
              <a:pPr/>
              <a:t>5.10.2014.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AAD2F2-D94B-401B-B3AA-632E87EE1C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9FA843-0F24-42B7-9FAC-244F971EF124}" type="datetimeFigureOut">
              <a:rPr lang="hr-HR" smtClean="0"/>
              <a:pPr/>
              <a:t>5.10.2014.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AAD2F2-D94B-401B-B3AA-632E87EE1C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9FA843-0F24-42B7-9FAC-244F971EF124}" type="datetimeFigureOut">
              <a:rPr lang="hr-HR" smtClean="0"/>
              <a:pPr/>
              <a:t>5.10.2014.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AAD2F2-D94B-401B-B3AA-632E87EE1C7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92166" name="Picture 6" descr="http://eko-oglasnik.com/media/img_clanci/zemlja_na_dlan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755576" y="836712"/>
            <a:ext cx="763284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hr-HR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Pojava života na zemlji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Prvi kopneni člankonošci nalikovali su današnjim stonogama, a kasnije se pojavljuju i škorpioni, pauci te prvi kukci.</a:t>
            </a:r>
          </a:p>
          <a:p>
            <a:pPr>
              <a:buNone/>
            </a:pP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Najznačajniji kopneni kralješnjaci bili su veliki vodozemci.</a:t>
            </a:r>
          </a:p>
          <a:p>
            <a:pPr>
              <a:buNone/>
            </a:pP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Tijekom starog doba pojavljuju se i prvi gmazovi koji su zahvaljujući razvoju jajeta s ljuskom, postali pravi kopneni organizmi jer im razmnožavanje i razvoj zametka nije ovisio o vodi.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U srednjem dobu živjeli su najveći gmazovi na Zemlji, dinosauri.</a:t>
            </a:r>
          </a:p>
          <a:p>
            <a:pPr>
              <a:buNone/>
            </a:pP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Živjeli su na kopnu, u vodi, a neki su i letjeli.</a:t>
            </a: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Krajem tog geološkog doba oni su izumrli, a razlog je bila nagla promjena klime.</a:t>
            </a:r>
          </a:p>
          <a:p>
            <a:pPr>
              <a:buNone/>
            </a:pP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U to doba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živjela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je i praptica, prijelazni oblik između gmazova i ptica.</a:t>
            </a:r>
          </a:p>
          <a:p>
            <a:pPr>
              <a:buNone/>
            </a:pP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U srednjem su se dobu razvili prvi sisavci, a u biljnom svijetu su se razvile sjemenjače.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Srednje doba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U novom dobu puni razvoj su doživjeli sisavci. </a:t>
            </a: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Razvijali su se majmuni, kopitari i šišmiši.</a:t>
            </a:r>
          </a:p>
          <a:p>
            <a:pPr>
              <a:buNone/>
            </a:pP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Od biljaka su na kopnu prevladavale sjemenjače.</a:t>
            </a:r>
          </a:p>
          <a:p>
            <a:pPr>
              <a:buNone/>
            </a:pP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Klima se drastično mijenjala nekoliko puta. Sposobnost zadržavanja stalne tjelesne temperature organizama u ptica i sisavaca osiguralo im je preživljavanje i veliku rasprostranjenost.</a:t>
            </a:r>
          </a:p>
          <a:p>
            <a:pPr>
              <a:buNone/>
            </a:pP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Konačno, na Zemlji se pojavio davni predak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čovjeka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Novo doba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Sistematika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živih bića je biološka znanost koja se bavi razvrstavnajem živih bića u određene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sustave.</a:t>
            </a:r>
          </a:p>
          <a:p>
            <a:pPr>
              <a:buNone/>
            </a:pP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Živi svijet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je podjeljen na šest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carstava:</a:t>
            </a: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1. carstvo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arhebakterija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starih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bakterija) </a:t>
            </a: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2. carstvo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eubakterija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(pravih bakterija)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3. carstvo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protista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(protoktista)</a:t>
            </a: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4. carstvo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gljiva </a:t>
            </a:r>
            <a:b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5. carstvo biljaka</a:t>
            </a: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6. carstvo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životinja 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RAZNOLIKOST ŽIVOG SVIJETA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Autotrofni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organizmi u procesu fotosinteze sami sebi proizvode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hranu. To su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neke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bakterije,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autotrofni protisti i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biljke. </a:t>
            </a:r>
          </a:p>
          <a:p>
            <a:pPr>
              <a:buNone/>
            </a:pP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Hetrotrofni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organizmi su ovisni o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hrani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koju uzimaju iz okoliša u kojem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žive.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o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su neke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bakterije, hetrotrofni protisti, gljive, životinje, i neke biljke.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Autotrofi i heterotrofi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9766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Saprofiti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su organizmi specifični po tome što gotovu hranu uzimaju iz uginulih organizama </a:t>
            </a:r>
            <a:b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ili drugih organskih tvari u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prirodi. To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su hetrotrofne bakterije i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gljive. </a:t>
            </a:r>
          </a:p>
          <a:p>
            <a:pPr>
              <a:buNone/>
            </a:pP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Paraziti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su organizmi koji uzimaju gotovu hranu iz živih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organizama, odnosno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njihovih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stanica.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o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su hetrotrofne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bakterije, gljive,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neke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životinje,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neke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biljke.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Z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bog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načina  života mogu uzrokovati bolesti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na organizmu na kojem žive.</a:t>
            </a:r>
          </a:p>
          <a:p>
            <a:pPr>
              <a:buNone/>
            </a:pP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Simbionti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su organizmi različitih vrsta koji žive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zajedno,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u simbiozi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npr.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rak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samac i crvena moruzgva.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Aerobni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organizmi za život trebaju kisik iz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zraka. Većina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organizama na zemlji je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aerobna.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Anaerobni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organizmi  ne trebaju kisik iz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zraka, oni oslobađaju energiju iz hrane.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Anaerobne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su neke bakterije i parazitske 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životinje, npr. trakavica. Prvi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oblici života na zemlji su bili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anaerobni. 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Aerobi i anaerobi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6000" b="1" dirty="0" smtClean="0">
                <a:solidFill>
                  <a:schemeClr val="accent1">
                    <a:lumMod val="75000"/>
                  </a:schemeClr>
                </a:solidFill>
              </a:rPr>
              <a:t>IVAN MIJATOVIĆ </a:t>
            </a:r>
            <a:endParaRPr lang="hr-HR" sz="6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hr-HR" sz="6000" b="1" dirty="0" smtClean="0">
                <a:solidFill>
                  <a:schemeClr val="accent1">
                    <a:lumMod val="75000"/>
                  </a:schemeClr>
                </a:solidFill>
              </a:rPr>
              <a:t>7.c</a:t>
            </a:r>
            <a:endParaRPr lang="hr-HR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Naš planet smješten je u Sunčevu sustavu koji se nalazi na rubu galaksije zvane Miječna staza ili Kumova slama.</a:t>
            </a:r>
          </a:p>
          <a:p>
            <a:pPr>
              <a:buNone/>
            </a:pP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Veliki prasak guste materije smatra se trenutkom nastanka svemira. Dogodio se prije 13,8 milijardi godina, a od materije koja je pri prasku nastala formirao se i naš Sunčev sustav.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0116" name="AutoShape 4" descr="http://b86a38.medialib.glogster.com/media/23e4ae909c812bda54d3022217033aa6a0d272b9f01eb33ccbfc41d9d5869bf1/solar-system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90118" name="Picture 6" descr="http://b86a38.medialib.glogster.com/media/23e4ae909c812bda54d3022217033aa6a0d272b9f01eb33ccbfc41d9d5869bf1/solar-syste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149080"/>
            <a:ext cx="3898523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Zemlja je nastala prije 4,5 milijardi godina. Od njezina nastanka na Zemlji se zbivaju dvije evolucije: kemijska i biološka.</a:t>
            </a: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Evolucija je proces postupnog razvoja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života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na Zemlji.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Proces tijekom kojeg su od jednostavnih molekula nastajale složene molekule – bjelančevine i nukleinske kiseline – naziva se kemijska evolucija.</a:t>
            </a:r>
          </a:p>
          <a:p>
            <a:pPr>
              <a:buNone/>
            </a:pP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U prvim razdobljima zbog visokih temperatura na Zemlji, kiše koje su padale nisu se zadržavale u tekućem obliku. Tijekom više milijuna godina Zemljina površina se postupno hladila te je došlo do stvaranja čvrstih stijena koje su zadržavale vodu u tekućem stanju. Tako su nastali praoceani.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Kemijska evolucija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00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Postupni razvoj živih bića, od jednostavnih do sve složenijih, naziva se biološka evolucija. </a:t>
            </a:r>
          </a:p>
          <a:p>
            <a:pPr>
              <a:buNone/>
            </a:pP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Smatra se da je jednostavan oblik života nastao prije oko 3,5 milijarde godina.</a:t>
            </a:r>
          </a:p>
          <a:p>
            <a:pPr>
              <a:buNone/>
            </a:pP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Kapljičaste nakupine bjelančevina i nukleinskih kiselina u praoceanima nazivamo predstanični oblik jer su bile odjeljene membranom kroz koju su uzimale hranu i oslobađale se štetnih tvari.</a:t>
            </a:r>
          </a:p>
          <a:p>
            <a:pPr>
              <a:buNone/>
            </a:pP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Otada se razvijaju sve složeniji organizmi, od jednostaničnih do mnogostaničnih.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Biološka evolucija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Kisik se tijekom slijedećih milijarda godina nakupljao najprije u vodi, a potom u praatmosferi. Iz molekula kisika nastale su molekule ozona. </a:t>
            </a:r>
          </a:p>
          <a:p>
            <a:pPr>
              <a:buNone/>
            </a:pP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Ozon je stvorio zaštitu od prodiranja UV zraka do nižih slojeva Zemlje pa su sva živa bića mogla nastaniti kopno.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Ozon 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Znanstvenici su cijelu povijest razvoja Zemlje i života na njoj podijelili na četiri geološka doba: pradoba, staro doba, srednje doba, novo doba.</a:t>
            </a: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FOSILI – ostatci izumrlih živih bića koja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su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živjela u geološkoj prošlosti Zemlje.</a:t>
            </a: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PALEONTOLOGIJA – znanost koja proučava fosile.</a:t>
            </a: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GEOLOGIJA – znanost koja proučava postanak, razvoj i građu Zemlje.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GEOLOŠKO DOBA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Počelo je s postankom Zemlje i trajalo više od 4 milijarde godina.</a:t>
            </a: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U pradobu se život pojavio i postojao samo u vodi: bakterije, cijanobakterije, jednostanične alge i praživotinje.</a:t>
            </a:r>
          </a:p>
          <a:p>
            <a:pPr>
              <a:buNone/>
            </a:pP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Krajem tog doba pojavili su se i prvi mnogostanični oblici.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Pradoba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Tijekom prvih 100 milijuna godina starog doba život je postojao samo u vodi (alge, spužve. Hobotnice, meduze, koralji...).</a:t>
            </a:r>
          </a:p>
          <a:p>
            <a:pPr>
              <a:buNone/>
            </a:pP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Prije oko 400 milijuna godina dogodila se velika promjena, život iz vode postupno je prešao i na kopno. Najprije su se na kopnu pojavile biljke.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Staro doba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</TotalTime>
  <Words>31</Words>
  <Application>Microsoft Office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Slide 1</vt:lpstr>
      <vt:lpstr>Slide 2</vt:lpstr>
      <vt:lpstr>Slide 3</vt:lpstr>
      <vt:lpstr>Kemijska evolucija</vt:lpstr>
      <vt:lpstr>Biološka evolucija</vt:lpstr>
      <vt:lpstr>Ozon </vt:lpstr>
      <vt:lpstr>GEOLOŠKO DOBA</vt:lpstr>
      <vt:lpstr>Pradoba</vt:lpstr>
      <vt:lpstr>Staro doba</vt:lpstr>
      <vt:lpstr>Slide 10</vt:lpstr>
      <vt:lpstr>Srednje doba</vt:lpstr>
      <vt:lpstr>Novo doba</vt:lpstr>
      <vt:lpstr>RAZNOLIKOST ŽIVOG SVIJETA</vt:lpstr>
      <vt:lpstr>Autotrofi i heterotrofi</vt:lpstr>
      <vt:lpstr>Slide 15</vt:lpstr>
      <vt:lpstr>Aerobi i anaerobi</vt:lpstr>
      <vt:lpstr>Slide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Maja</dc:creator>
  <cp:lastModifiedBy>Maja</cp:lastModifiedBy>
  <cp:revision>12</cp:revision>
  <dcterms:created xsi:type="dcterms:W3CDTF">2014-10-05T14:30:39Z</dcterms:created>
  <dcterms:modified xsi:type="dcterms:W3CDTF">2014-10-05T19:54:40Z</dcterms:modified>
</cp:coreProperties>
</file>