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63" autoAdjust="0"/>
    <p:restoredTop sz="94660"/>
  </p:normalViewPr>
  <p:slideViewPr>
    <p:cSldViewPr>
      <p:cViewPr varScale="1">
        <p:scale>
          <a:sx n="72" d="100"/>
          <a:sy n="72" d="100"/>
        </p:scale>
        <p:origin x="-11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avokutni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avokutni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avokutni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avokutni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avokutni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jeni pravokutni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jeni pravokutni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avokutni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322C304-0738-48E7-9102-E3DC1AABDC51}" type="datetimeFigureOut">
              <a:rPr lang="sr-Latn-CS" smtClean="0"/>
              <a:pPr/>
              <a:t>1.2.2015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EDB17C6-77E4-47AC-A4CD-952BFF27AFF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C304-0738-48E7-9102-E3DC1AABDC51}" type="datetimeFigureOut">
              <a:rPr lang="sr-Latn-CS" smtClean="0"/>
              <a:pPr/>
              <a:t>1.2.2015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17C6-77E4-47AC-A4CD-952BFF27AFF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C304-0738-48E7-9102-E3DC1AABDC51}" type="datetimeFigureOut">
              <a:rPr lang="sr-Latn-CS" smtClean="0"/>
              <a:pPr/>
              <a:t>1.2.2015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17C6-77E4-47AC-A4CD-952BFF27AFF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C304-0738-48E7-9102-E3DC1AABDC51}" type="datetimeFigureOut">
              <a:rPr lang="sr-Latn-CS" smtClean="0"/>
              <a:pPr/>
              <a:t>1.2.2015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17C6-77E4-47AC-A4CD-952BFF27AFF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C304-0738-48E7-9102-E3DC1AABDC51}" type="datetimeFigureOut">
              <a:rPr lang="sr-Latn-CS" smtClean="0"/>
              <a:pPr/>
              <a:t>1.2.2015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17C6-77E4-47AC-A4CD-952BFF27AFF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C304-0738-48E7-9102-E3DC1AABDC51}" type="datetimeFigureOut">
              <a:rPr lang="sr-Latn-CS" smtClean="0"/>
              <a:pPr/>
              <a:t>1.2.2015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17C6-77E4-47AC-A4CD-952BFF27AFF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6" name="Rezervirano mjesto datum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322C304-0738-48E7-9102-E3DC1AABDC51}" type="datetimeFigureOut">
              <a:rPr lang="sr-Latn-CS" smtClean="0"/>
              <a:pPr/>
              <a:t>1.2.2015</a:t>
            </a:fld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EDB17C6-77E4-47AC-A4CD-952BFF27AFF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8" name="Rezervirano mjesto podnožja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322C304-0738-48E7-9102-E3DC1AABDC51}" type="datetimeFigureOut">
              <a:rPr lang="sr-Latn-CS" smtClean="0"/>
              <a:pPr/>
              <a:t>1.2.2015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EDB17C6-77E4-47AC-A4CD-952BFF27AFF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C304-0738-48E7-9102-E3DC1AABDC51}" type="datetimeFigureOut">
              <a:rPr lang="sr-Latn-CS" smtClean="0"/>
              <a:pPr/>
              <a:t>1.2.2015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17C6-77E4-47AC-A4CD-952BFF27AFF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C304-0738-48E7-9102-E3DC1AABDC51}" type="datetimeFigureOut">
              <a:rPr lang="sr-Latn-CS" smtClean="0"/>
              <a:pPr/>
              <a:t>1.2.2015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17C6-77E4-47AC-A4CD-952BFF27AFF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C304-0738-48E7-9102-E3DC1AABDC51}" type="datetimeFigureOut">
              <a:rPr lang="sr-Latn-CS" smtClean="0"/>
              <a:pPr/>
              <a:t>1.2.2015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17C6-77E4-47AC-A4CD-952BFF27AFF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avokutni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avokutni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avokutni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avokutni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avokutni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jeni pravokutni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jeni pravokutni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avokutni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avokutni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avokutni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avokutni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avokutni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avokutni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322C304-0738-48E7-9102-E3DC1AABDC51}" type="datetimeFigureOut">
              <a:rPr lang="sr-Latn-CS" smtClean="0"/>
              <a:pPr/>
              <a:t>1.2.2015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EDB17C6-77E4-47AC-A4CD-952BFF27AFF5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Historijski razvoj života na </a:t>
            </a:r>
            <a:r>
              <a:rPr lang="hr-HR" dirty="0" smtClean="0"/>
              <a:t>Zemlji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7304"/>
          </a:xfrm>
        </p:spPr>
        <p:txBody>
          <a:bodyPr/>
          <a:lstStyle/>
          <a:p>
            <a:r>
              <a:rPr lang="hr-HR" dirty="0" smtClean="0"/>
              <a:t>U novom dobu, među biljkama razvijaju se kritosjemenjače , a među životinjama sisavci, a kasnije i ptice.</a:t>
            </a:r>
          </a:p>
          <a:p>
            <a:r>
              <a:rPr lang="hr-HR" dirty="0" smtClean="0"/>
              <a:t>Živi svet sve je sličniji današnjemu.</a:t>
            </a:r>
          </a:p>
          <a:p>
            <a:r>
              <a:rPr lang="hr-HR" dirty="0" smtClean="0"/>
              <a:t>Pri kraju novog doba pojavljuje se i </a:t>
            </a:r>
            <a:r>
              <a:rPr lang="hr-HR" dirty="0" err="1" smtClean="0"/>
              <a:t>čovek</a:t>
            </a:r>
            <a:r>
              <a:rPr lang="hr-HR" dirty="0" smtClean="0"/>
              <a:t>.</a:t>
            </a:r>
            <a:endParaRPr lang="hr-HR" dirty="0"/>
          </a:p>
        </p:txBody>
      </p:sp>
      <p:pic>
        <p:nvPicPr>
          <p:cNvPr id="4" name="Slika 3" descr="poiuztrewq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3500438"/>
            <a:ext cx="2667019" cy="2000264"/>
          </a:xfrm>
          <a:prstGeom prst="rect">
            <a:avLst/>
          </a:prstGeom>
        </p:spPr>
      </p:pic>
      <p:pic>
        <p:nvPicPr>
          <p:cNvPr id="5" name="Slika 4" descr="lkjhgfd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6696" y="3578736"/>
            <a:ext cx="4141452" cy="24934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931618"/>
          </a:xfrm>
        </p:spPr>
        <p:txBody>
          <a:bodyPr/>
          <a:lstStyle/>
          <a:p>
            <a:r>
              <a:rPr lang="hr-HR" dirty="0" smtClean="0"/>
              <a:t>Paleontologija- je nauka koja proučava fosile</a:t>
            </a:r>
          </a:p>
          <a:p>
            <a:endParaRPr lang="hr-HR" dirty="0" smtClean="0"/>
          </a:p>
          <a:p>
            <a:r>
              <a:rPr lang="hr-HR" dirty="0" smtClean="0"/>
              <a:t>Geologija- je nauka koja proučava postanak, razvoj i građu Zemlje.</a:t>
            </a:r>
            <a:endParaRPr lang="hr-HR" dirty="0"/>
          </a:p>
        </p:txBody>
      </p:sp>
      <p:pic>
        <p:nvPicPr>
          <p:cNvPr id="4" name="Slika 3" descr="popopopoppop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57496">
            <a:off x="785786" y="3459814"/>
            <a:ext cx="3214710" cy="2150934"/>
          </a:xfrm>
          <a:prstGeom prst="rect">
            <a:avLst/>
          </a:prstGeom>
        </p:spPr>
      </p:pic>
      <p:pic>
        <p:nvPicPr>
          <p:cNvPr id="5" name="Slika 4" descr=",kjhgf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2500306"/>
            <a:ext cx="2514600" cy="1685925"/>
          </a:xfrm>
          <a:prstGeom prst="rect">
            <a:avLst/>
          </a:prstGeom>
        </p:spPr>
      </p:pic>
      <p:pic>
        <p:nvPicPr>
          <p:cNvPr id="7" name="Slika 6" descr="kk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3570" y="4714883"/>
            <a:ext cx="2619393" cy="19645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1280126">
            <a:off x="457200" y="1143000"/>
            <a:ext cx="8229600" cy="1066800"/>
          </a:xfrm>
        </p:spPr>
        <p:txBody>
          <a:bodyPr/>
          <a:lstStyle/>
          <a:p>
            <a:pPr algn="ctr"/>
            <a:r>
              <a:rPr lang="hr-HR" dirty="0" err="1" smtClean="0">
                <a:latin typeface="Ravie" pitchFamily="82" charset="0"/>
              </a:rPr>
              <a:t>Kraaaj</a:t>
            </a:r>
            <a:r>
              <a:rPr lang="hr-HR" dirty="0" smtClean="0">
                <a:latin typeface="Ravie" pitchFamily="82" charset="0"/>
              </a:rPr>
              <a:t> </a:t>
            </a:r>
            <a:r>
              <a:rPr lang="hr-HR" dirty="0" smtClean="0">
                <a:latin typeface="Ravie" pitchFamily="82" charset="0"/>
                <a:sym typeface="Wingdings" pitchFamily="2" charset="2"/>
              </a:rPr>
              <a:t></a:t>
            </a:r>
            <a:endParaRPr lang="hr-HR" dirty="0">
              <a:latin typeface="Ravie" pitchFamily="82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5143512"/>
            <a:ext cx="8229600" cy="1431024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                                                          Bojana </a:t>
            </a:r>
            <a:r>
              <a:rPr lang="hr-HR" dirty="0" err="1" smtClean="0"/>
              <a:t>Vranješ</a:t>
            </a:r>
            <a:r>
              <a:rPr lang="hr-HR" dirty="0" smtClean="0"/>
              <a:t> 7.d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2 -0.02398  0.033 -0.05861  0.058 -0.05861  C 0.095 -0.05861  0.125 -0.02265  0.125 0.02265  C 0.125 0.0373  0.122 0.05062  0.116 0.06261  C 0.117 0.06261  0 0.24244  0 0.24377  C 0 0.24244  -0.117 0.06261  -0.116 0.06261  C -0.122 0.05062  -0.125 0.0373  -0.125 0.02265  C -0.125 -0.02265  -0.095 -0.05861  -0.057 -0.05861  C -0.033 -0.05861  -0.012 -0.02398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2 -0.02398  0.033 -0.05861  0.058 -0.05861  C 0.095 -0.05861  0.125 -0.02265  0.125 0.02265  C 0.125 0.0373  0.122 0.05062  0.116 0.06261  C 0.117 0.06261  0 0.24244  0 0.24377  C 0 0.24244  -0.117 0.06261  -0.116 0.06261  C -0.122 0.05062  -0.125 0.0373  -0.125 0.02265  C -0.125 -0.02265  -0.095 -0.05861  -0.057 -0.05861  C -0.033 -0.05861  -0.012 -0.02398  0 0  Z" pathEditMode="relative" ptsTypes="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 rot="5400000">
            <a:off x="3904773" y="-1618813"/>
            <a:ext cx="586803" cy="4681637"/>
          </a:xfrm>
        </p:spPr>
        <p:txBody>
          <a:bodyPr/>
          <a:lstStyle/>
          <a:p>
            <a:r>
              <a:rPr lang="hr-HR" dirty="0" smtClean="0"/>
              <a:t>Geološka doba</a:t>
            </a:r>
            <a:endParaRPr lang="hr-HR" dirty="0"/>
          </a:p>
        </p:txBody>
      </p:sp>
      <p:pic>
        <p:nvPicPr>
          <p:cNvPr id="7" name="Rezervirano mjesto slike 6" descr="zemlja.jpe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1285875"/>
            <a:ext cx="4572000" cy="4572000"/>
          </a:xfrm>
        </p:spPr>
      </p:pic>
      <p:sp>
        <p:nvSpPr>
          <p:cNvPr id="6" name="Rezervirano mjesto teksta 5"/>
          <p:cNvSpPr>
            <a:spLocks noGrp="1"/>
          </p:cNvSpPr>
          <p:nvPr>
            <p:ph type="body" sz="half" idx="2"/>
          </p:nvPr>
        </p:nvSpPr>
        <p:spPr>
          <a:xfrm>
            <a:off x="5143504" y="1857364"/>
            <a:ext cx="3519494" cy="386199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hr-HR" sz="2000" dirty="0" err="1" smtClean="0">
                <a:latin typeface="Lucida Bright" pitchFamily="18" charset="0"/>
              </a:rPr>
              <a:t>Pradoba</a:t>
            </a:r>
            <a:r>
              <a:rPr lang="hr-HR" sz="2000" dirty="0" smtClean="0">
                <a:latin typeface="Lucida Bright" pitchFamily="18" charset="0"/>
              </a:rPr>
              <a:t> ili PREKAMBRIJ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000" dirty="0" smtClean="0">
                <a:latin typeface="Lucida Bright" pitchFamily="18" charset="0"/>
              </a:rPr>
              <a:t>Staro doba ili </a:t>
            </a:r>
            <a:r>
              <a:rPr lang="hr-HR" sz="2000" dirty="0" smtClean="0">
                <a:latin typeface="Lucida Bright" pitchFamily="18" charset="0"/>
              </a:rPr>
              <a:t>PALEOZOIK</a:t>
            </a:r>
            <a:endParaRPr lang="hr-HR" sz="2000" dirty="0" smtClean="0">
              <a:latin typeface="Lucida Bright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hr-HR" sz="2000" dirty="0" smtClean="0">
                <a:latin typeface="Lucida Bright" pitchFamily="18" charset="0"/>
              </a:rPr>
              <a:t>Srednje doba ili MEZOZOIK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000" dirty="0" smtClean="0">
                <a:latin typeface="Lucida Bright" pitchFamily="18" charset="0"/>
              </a:rPr>
              <a:t>Novo doba ili KENOZOIK</a:t>
            </a:r>
            <a:br>
              <a:rPr lang="hr-HR" sz="2000" dirty="0" smtClean="0">
                <a:latin typeface="Lucida Bright" pitchFamily="18" charset="0"/>
              </a:rPr>
            </a:br>
            <a:r>
              <a:rPr lang="hr-HR" sz="2000" dirty="0" smtClean="0">
                <a:latin typeface="Lucida Bright" pitchFamily="18" charset="0"/>
              </a:rPr>
              <a:t/>
            </a:r>
            <a:br>
              <a:rPr lang="hr-HR" sz="2000" dirty="0" smtClean="0">
                <a:latin typeface="Lucida Bright" pitchFamily="18" charset="0"/>
              </a:rPr>
            </a:br>
            <a:endParaRPr lang="hr-HR" sz="2000" dirty="0">
              <a:latin typeface="Lucida Br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</a:t>
            </a:r>
            <a:r>
              <a:rPr lang="hr-HR" dirty="0" err="1" smtClean="0"/>
              <a:t>pradoba</a:t>
            </a:r>
            <a:r>
              <a:rPr lang="hr-HR" dirty="0" smtClean="0"/>
              <a:t> se razvijaju bakterije i alge, a kasnije jednostanični organizmi i jednostavni višestanični organizmi.</a:t>
            </a:r>
          </a:p>
        </p:txBody>
      </p:sp>
      <p:pic>
        <p:nvPicPr>
          <p:cNvPr id="4" name="Slika 3" descr="indeksiraj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3643314"/>
            <a:ext cx="3000396" cy="1957290"/>
          </a:xfrm>
          <a:prstGeom prst="rect">
            <a:avLst/>
          </a:prstGeom>
        </p:spPr>
      </p:pic>
      <p:pic>
        <p:nvPicPr>
          <p:cNvPr id="6" name="Slika 5" descr="Early_Earth-full.jpg"/>
          <p:cNvPicPr>
            <a:picLocks noChangeAspect="1"/>
          </p:cNvPicPr>
          <p:nvPr/>
        </p:nvPicPr>
        <p:blipFill>
          <a:blip r:embed="rId3"/>
          <a:srcRect t="38044"/>
          <a:stretch>
            <a:fillRect/>
          </a:stretch>
        </p:blipFill>
        <p:spPr>
          <a:xfrm>
            <a:off x="1071538" y="4357694"/>
            <a:ext cx="2857500" cy="1628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staro doba su bile snažne vulkanske erupcije na Zemlji, ali je ipak došlo do zahlađenja. Otada se živi svet </a:t>
            </a:r>
            <a:r>
              <a:rPr lang="hr-HR" dirty="0" err="1" smtClean="0"/>
              <a:t>intezivno</a:t>
            </a:r>
            <a:r>
              <a:rPr lang="hr-HR" dirty="0" smtClean="0"/>
              <a:t> razvija.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5" name="Slika 4" descr="prekambri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4000504"/>
            <a:ext cx="4705350" cy="2381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Do početka srednjeg doba kopno je bilo jedinstveni kontinent , a kasnije se </a:t>
            </a:r>
            <a:r>
              <a:rPr lang="hr-HR" dirty="0" err="1" smtClean="0"/>
              <a:t>deli</a:t>
            </a:r>
            <a:r>
              <a:rPr lang="hr-HR" dirty="0" smtClean="0"/>
              <a:t> na </a:t>
            </a:r>
            <a:r>
              <a:rPr lang="hr-HR" dirty="0" err="1" smtClean="0"/>
              <a:t>severni</a:t>
            </a:r>
            <a:r>
              <a:rPr lang="hr-HR" dirty="0" smtClean="0"/>
              <a:t> i južni.</a:t>
            </a:r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4" name="Slika 3" descr="image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4071942"/>
            <a:ext cx="3429024" cy="1991046"/>
          </a:xfrm>
          <a:prstGeom prst="rect">
            <a:avLst/>
          </a:prstGeom>
        </p:spPr>
      </p:pic>
      <p:pic>
        <p:nvPicPr>
          <p:cNvPr id="5" name="Slika 4" descr="c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3643314"/>
            <a:ext cx="3333750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novom dobu, (koje traje najkraće).</a:t>
            </a:r>
          </a:p>
          <a:p>
            <a:pPr>
              <a:buNone/>
            </a:pPr>
            <a:r>
              <a:rPr lang="hr-HR" dirty="0" smtClean="0"/>
              <a:t>Na sjevernoj i južnoj zemljinoj polutci dolazi do oledbe (ledeno doba). Mnoge vrste izumiru , a druge se prilagođavaju novim životnim </a:t>
            </a:r>
            <a:r>
              <a:rPr lang="hr-HR" dirty="0" err="1" smtClean="0"/>
              <a:t>uvetima</a:t>
            </a:r>
            <a:r>
              <a:rPr lang="hr-HR" dirty="0" smtClean="0"/>
              <a:t>.</a:t>
            </a:r>
            <a:endParaRPr lang="hr-HR" dirty="0"/>
          </a:p>
        </p:txBody>
      </p:sp>
      <p:pic>
        <p:nvPicPr>
          <p:cNvPr id="4" name="Slika 3" descr="hfd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4214818"/>
            <a:ext cx="3786214" cy="25622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Fosili- su ostaci izumrlih živih bića, koja su </a:t>
            </a:r>
            <a:r>
              <a:rPr lang="hr-HR" dirty="0" err="1" smtClean="0"/>
              <a:t>živela</a:t>
            </a:r>
            <a:r>
              <a:rPr lang="hr-HR" dirty="0" smtClean="0"/>
              <a:t> u geološkoj prošlosti Zemlje.</a:t>
            </a:r>
            <a:endParaRPr lang="hr-HR" dirty="0"/>
          </a:p>
        </p:txBody>
      </p:sp>
      <p:pic>
        <p:nvPicPr>
          <p:cNvPr id="4" name="Slika 3" descr="200px-Asaphiscuswheeler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3643314"/>
            <a:ext cx="2655054" cy="2243521"/>
          </a:xfrm>
          <a:prstGeom prst="rect">
            <a:avLst/>
          </a:prstGeom>
        </p:spPr>
      </p:pic>
      <p:pic>
        <p:nvPicPr>
          <p:cNvPr id="8" name="Slika 7" descr="diig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116" y="3500438"/>
            <a:ext cx="1743075" cy="2628900"/>
          </a:xfrm>
          <a:prstGeom prst="rect">
            <a:avLst/>
          </a:prstGeom>
        </p:spPr>
      </p:pic>
      <p:pic>
        <p:nvPicPr>
          <p:cNvPr id="9" name="Slika 8" descr="fosi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9322" y="3286124"/>
            <a:ext cx="2714625" cy="1685925"/>
          </a:xfrm>
          <a:prstGeom prst="rect">
            <a:avLst/>
          </a:prstGeom>
        </p:spPr>
      </p:pic>
      <p:pic>
        <p:nvPicPr>
          <p:cNvPr id="10" name="Slika 9" descr="ff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00694" y="5143512"/>
            <a:ext cx="2286016" cy="1564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4428"/>
          </a:xfrm>
        </p:spPr>
        <p:txBody>
          <a:bodyPr/>
          <a:lstStyle/>
          <a:p>
            <a:r>
              <a:rPr lang="hr-HR" dirty="0" smtClean="0"/>
              <a:t>U starom dobu su </a:t>
            </a:r>
            <a:r>
              <a:rPr lang="hr-HR" dirty="0" err="1" smtClean="0"/>
              <a:t>živeli</a:t>
            </a:r>
            <a:r>
              <a:rPr lang="hr-HR" dirty="0" smtClean="0"/>
              <a:t> morski člankonošci </a:t>
            </a:r>
            <a:r>
              <a:rPr lang="hr-HR" dirty="0" err="1" smtClean="0"/>
              <a:t>trilobiti</a:t>
            </a:r>
            <a:r>
              <a:rPr lang="hr-HR" dirty="0" smtClean="0"/>
              <a:t>.</a:t>
            </a:r>
          </a:p>
          <a:p>
            <a:endParaRPr lang="hr-HR" dirty="0" smtClean="0"/>
          </a:p>
          <a:p>
            <a:r>
              <a:rPr lang="hr-HR" dirty="0" smtClean="0"/>
              <a:t>Na kopnu  rastu </a:t>
            </a:r>
            <a:r>
              <a:rPr lang="hr-HR" dirty="0" err="1" smtClean="0"/>
              <a:t>drvolike</a:t>
            </a:r>
            <a:r>
              <a:rPr lang="hr-HR" dirty="0" smtClean="0"/>
              <a:t> </a:t>
            </a:r>
            <a:r>
              <a:rPr lang="hr-HR" dirty="0" err="1" smtClean="0"/>
              <a:t>papratnjače</a:t>
            </a:r>
            <a:r>
              <a:rPr lang="hr-HR" dirty="0" smtClean="0"/>
              <a:t>, od kojih potječe ugljen (kojim se danas koristimo).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4" name="Slika 3" descr="ć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33718">
            <a:off x="467249" y="3744338"/>
            <a:ext cx="3357586" cy="2609080"/>
          </a:xfrm>
          <a:prstGeom prst="rect">
            <a:avLst/>
          </a:prstGeom>
        </p:spPr>
      </p:pic>
      <p:pic>
        <p:nvPicPr>
          <p:cNvPr id="5" name="Slika 4" descr="š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67268">
            <a:off x="4816475" y="3783986"/>
            <a:ext cx="3143272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5866"/>
          </a:xfrm>
        </p:spPr>
        <p:txBody>
          <a:bodyPr/>
          <a:lstStyle/>
          <a:p>
            <a:r>
              <a:rPr lang="hr-HR" dirty="0" smtClean="0"/>
              <a:t>U srednjem dobu na kopnu su </a:t>
            </a:r>
            <a:r>
              <a:rPr lang="hr-HR" dirty="0" err="1" smtClean="0"/>
              <a:t>živele</a:t>
            </a:r>
            <a:r>
              <a:rPr lang="hr-HR" dirty="0" smtClean="0"/>
              <a:t> biljke s jednostavnim “</a:t>
            </a:r>
            <a:r>
              <a:rPr lang="hr-HR" dirty="0" err="1" smtClean="0"/>
              <a:t>cvetom</a:t>
            </a:r>
            <a:r>
              <a:rPr lang="hr-HR" dirty="0" smtClean="0"/>
              <a:t>” ( </a:t>
            </a:r>
            <a:r>
              <a:rPr lang="hr-HR" dirty="0" err="1" smtClean="0"/>
              <a:t>golosemenjače</a:t>
            </a:r>
            <a:r>
              <a:rPr lang="hr-HR" dirty="0" smtClean="0"/>
              <a:t>) , a među životinjama brojni su bili golemi gmazovi, </a:t>
            </a:r>
            <a:r>
              <a:rPr lang="hr-HR" dirty="0" err="1" smtClean="0"/>
              <a:t>dinosauri</a:t>
            </a:r>
            <a:r>
              <a:rPr lang="hr-HR" dirty="0" smtClean="0"/>
              <a:t>.</a:t>
            </a:r>
          </a:p>
          <a:p>
            <a:r>
              <a:rPr lang="hr-HR" dirty="0" err="1" smtClean="0"/>
              <a:t>Praptica</a:t>
            </a:r>
            <a:r>
              <a:rPr lang="hr-HR" dirty="0" smtClean="0"/>
              <a:t> je prelazni oblik između gmazova i ptica.</a:t>
            </a:r>
            <a:endParaRPr lang="hr-HR" dirty="0"/>
          </a:p>
        </p:txBody>
      </p:sp>
      <p:pic>
        <p:nvPicPr>
          <p:cNvPr id="4" name="Slika 3" descr="ćććć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85703">
            <a:off x="504225" y="3827522"/>
            <a:ext cx="2146778" cy="2872668"/>
          </a:xfrm>
          <a:prstGeom prst="rect">
            <a:avLst/>
          </a:prstGeom>
        </p:spPr>
      </p:pic>
      <p:pic>
        <p:nvPicPr>
          <p:cNvPr id="5" name="Slika 4" descr="p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364" y="3357562"/>
            <a:ext cx="3733824" cy="2286016"/>
          </a:xfrm>
          <a:prstGeom prst="rect">
            <a:avLst/>
          </a:prstGeom>
        </p:spPr>
      </p:pic>
      <p:pic>
        <p:nvPicPr>
          <p:cNvPr id="6" name="Slika 5" descr="ppp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7064" y="4500570"/>
            <a:ext cx="1797856" cy="10715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134</TotalTime>
  <Words>254</Words>
  <Application>Microsoft Office PowerPoint</Application>
  <PresentationFormat>Prikaz na zaslonu (4:3)</PresentationFormat>
  <Paragraphs>27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Urbano</vt:lpstr>
      <vt:lpstr>Historijski razvoj života na Zemlji</vt:lpstr>
      <vt:lpstr>Geološka doba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Kraaaj 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Historijski razvoj života na zemlji</dc:title>
  <dc:creator>brzinac</dc:creator>
  <cp:lastModifiedBy>Goran</cp:lastModifiedBy>
  <cp:revision>15</cp:revision>
  <dcterms:created xsi:type="dcterms:W3CDTF">2014-09-24T19:19:03Z</dcterms:created>
  <dcterms:modified xsi:type="dcterms:W3CDTF">2015-02-01T19:49:29Z</dcterms:modified>
</cp:coreProperties>
</file>