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59" r:id="rId6"/>
    <p:sldId id="260" r:id="rId7"/>
    <p:sldId id="261" r:id="rId8"/>
    <p:sldId id="270" r:id="rId9"/>
    <p:sldId id="262" r:id="rId10"/>
    <p:sldId id="271" r:id="rId11"/>
    <p:sldId id="263" r:id="rId12"/>
    <p:sldId id="269" r:id="rId13"/>
    <p:sldId id="264" r:id="rId14"/>
    <p:sldId id="265" r:id="rId15"/>
    <p:sldId id="272"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AAA92A0-75F7-4EB4-AC67-BE25B3042C83}" type="datetimeFigureOut">
              <a:rPr lang="en-US" smtClean="0"/>
              <a:t>2/1/2015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94B2E04-C32C-4432-AD26-A62E659A56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AA92A0-75F7-4EB4-AC67-BE25B3042C83}"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B2E04-C32C-4432-AD26-A62E659A56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AA92A0-75F7-4EB4-AC67-BE25B3042C83}"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B2E04-C32C-4432-AD26-A62E659A56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AAA92A0-75F7-4EB4-AC67-BE25B3042C83}" type="datetimeFigureOut">
              <a:rPr lang="en-US" smtClean="0"/>
              <a:t>2/1/2015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94B2E04-C32C-4432-AD26-A62E659A56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AAA92A0-75F7-4EB4-AC67-BE25B3042C83}" type="datetimeFigureOut">
              <a:rPr lang="en-US" smtClean="0"/>
              <a:t>2/1/2015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94B2E04-C32C-4432-AD26-A62E659A56D8}"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AAA92A0-75F7-4EB4-AC67-BE25B3042C83}" type="datetimeFigureOut">
              <a:rPr lang="en-US" smtClean="0"/>
              <a:t>2/1/2015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94B2E04-C32C-4432-AD26-A62E659A56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AAA92A0-75F7-4EB4-AC67-BE25B3042C83}"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94B2E04-C32C-4432-AD26-A62E659A56D8}"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AAA92A0-75F7-4EB4-AC67-BE25B3042C83}" type="datetimeFigureOut">
              <a:rPr lang="en-US" smtClean="0"/>
              <a:t>2/1/2015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B2E04-C32C-4432-AD26-A62E659A56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AA92A0-75F7-4EB4-AC67-BE25B3042C83}" type="datetimeFigureOut">
              <a:rPr lang="en-US" smtClean="0"/>
              <a:t>2/1/2015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B2E04-C32C-4432-AD26-A62E659A56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AAA92A0-75F7-4EB4-AC67-BE25B3042C83}" type="datetimeFigureOut">
              <a:rPr lang="en-US" smtClean="0"/>
              <a:t>2/1/2015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B2E04-C32C-4432-AD26-A62E659A56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AAA92A0-75F7-4EB4-AC67-BE25B3042C83}"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94B2E04-C32C-4432-AD26-A62E659A56D8}"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AAA92A0-75F7-4EB4-AC67-BE25B3042C83}" type="datetimeFigureOut">
              <a:rPr lang="en-US" smtClean="0"/>
              <a:t>2/1/2015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94B2E04-C32C-4432-AD26-A62E659A56D8}"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hr.wikipedia.org/wiki/Dinosau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hr.wikipedia.org/wiki/K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04664"/>
            <a:ext cx="9178280" cy="1800200"/>
          </a:xfrm>
        </p:spPr>
        <p:txBody>
          <a:bodyPr>
            <a:normAutofit/>
          </a:bodyPr>
          <a:lstStyle/>
          <a:p>
            <a:r>
              <a:rPr lang="hr-HR" sz="8800" dirty="0" smtClean="0"/>
              <a:t>GEOLOŠKA DOBA</a:t>
            </a:r>
            <a:endParaRPr lang="en-US" sz="8800" dirty="0"/>
          </a:p>
        </p:txBody>
      </p:sp>
      <p:sp>
        <p:nvSpPr>
          <p:cNvPr id="3" name="Subtitle 2"/>
          <p:cNvSpPr>
            <a:spLocks noGrp="1"/>
          </p:cNvSpPr>
          <p:nvPr>
            <p:ph type="subTitle" idx="1"/>
          </p:nvPr>
        </p:nvSpPr>
        <p:spPr>
          <a:xfrm>
            <a:off x="5436096" y="4509120"/>
            <a:ext cx="8458200" cy="914400"/>
          </a:xfrm>
        </p:spPr>
        <p:txBody>
          <a:bodyPr/>
          <a:lstStyle/>
          <a:p>
            <a:r>
              <a:rPr lang="hr-HR" dirty="0" smtClean="0"/>
              <a:t>Laura Lamza i Laura Sokač</a:t>
            </a:r>
          </a:p>
          <a:p>
            <a:r>
              <a:rPr lang="hr-HR" dirty="0" smtClean="0"/>
              <a:t>Biologija 7.c.</a:t>
            </a:r>
            <a:endParaRPr lang="en-US" dirty="0"/>
          </a:p>
        </p:txBody>
      </p:sp>
    </p:spTree>
    <p:extLst>
      <p:ext uri="{BB962C8B-B14F-4D97-AF65-F5344CB8AC3E}">
        <p14:creationId xmlns:p14="http://schemas.microsoft.com/office/powerpoint/2010/main" val="106528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675656"/>
          </a:xfrm>
        </p:spPr>
        <p:txBody>
          <a:bodyPr>
            <a:normAutofit fontScale="90000"/>
          </a:bodyPr>
          <a:lstStyle/>
          <a:p>
            <a:r>
              <a:rPr lang="hr-HR" dirty="0">
                <a:solidFill>
                  <a:srgbClr val="C00000"/>
                </a:solidFill>
                <a:effectLst/>
                <a:hlinkClick r:id="rId2" action="ppaction://hlinkfile" tooltip="Dinosaur"/>
              </a:rPr>
              <a:t>Dinosauri</a:t>
            </a:r>
            <a:r>
              <a:rPr lang="hr-HR" dirty="0">
                <a:effectLst/>
              </a:rPr>
              <a:t> su bili dominantni kopneni kraležnjaci tijekom gotovo cijelog mezozoika</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414" y="2348880"/>
            <a:ext cx="446449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1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NOVO DOBA</a:t>
            </a:r>
            <a:endParaRPr lang="en-US" dirty="0"/>
          </a:p>
        </p:txBody>
      </p:sp>
      <p:sp>
        <p:nvSpPr>
          <p:cNvPr id="3" name="Content Placeholder 2"/>
          <p:cNvSpPr>
            <a:spLocks noGrp="1"/>
          </p:cNvSpPr>
          <p:nvPr>
            <p:ph idx="1"/>
          </p:nvPr>
        </p:nvSpPr>
        <p:spPr/>
        <p:txBody>
          <a:bodyPr>
            <a:normAutofit fontScale="77500" lnSpcReduction="20000"/>
          </a:bodyPr>
          <a:lstStyle/>
          <a:p>
            <a:r>
              <a:rPr lang="hr-HR" dirty="0" smtClean="0"/>
              <a:t>U novom dobu bilo je jako puno ptica.</a:t>
            </a:r>
          </a:p>
          <a:p>
            <a:r>
              <a:rPr lang="hr-HR" dirty="0" smtClean="0"/>
              <a:t>Puni razvoj su doživjeli sisavci. (zamjenjeni razvijenijima u koji zametak nastaje i razvije se u tijelu ženke.</a:t>
            </a:r>
          </a:p>
          <a:p>
            <a:r>
              <a:rPr lang="hr-HR" dirty="0" smtClean="0"/>
              <a:t>Preci kitova prešli su s kopna na život u vodi.</a:t>
            </a:r>
          </a:p>
          <a:p>
            <a:r>
              <a:rPr lang="hr-HR" dirty="0" smtClean="0"/>
              <a:t>Razvijali su se:majmuni,kopitari,šišmiši...</a:t>
            </a:r>
          </a:p>
          <a:p>
            <a:r>
              <a:rPr lang="hr-HR" dirty="0" smtClean="0"/>
              <a:t>Od biljaka prevladavaju sjemenjače.</a:t>
            </a:r>
          </a:p>
          <a:p>
            <a:r>
              <a:rPr lang="hr-HR" dirty="0" smtClean="0"/>
              <a:t>Klima se mjenjala nekoliko puta.</a:t>
            </a:r>
          </a:p>
          <a:p>
            <a:r>
              <a:rPr lang="hr-HR" dirty="0" smtClean="0"/>
              <a:t>Svako ledeno doba donjelo je i velike promjene u sustavu živog svijeta jer neki organizmi nisu mogli podnijeti takve velike promijene. </a:t>
            </a:r>
            <a:endParaRPr lang="hr-HR" dirty="0"/>
          </a:p>
          <a:p>
            <a:endParaRPr lang="hr-HR" dirty="0" smtClean="0"/>
          </a:p>
          <a:p>
            <a:r>
              <a:rPr lang="hr-HR" dirty="0" smtClean="0"/>
              <a:t>NO KONAČNO NA ZEMLJI SE POJAVIO PREDAK ČOVJEKA!!!!!!</a:t>
            </a:r>
          </a:p>
          <a:p>
            <a:endParaRPr lang="hr-HR" dirty="0" smtClean="0"/>
          </a:p>
          <a:p>
            <a:pPr marL="0" indent="0">
              <a:buNone/>
            </a:pPr>
            <a:endParaRPr lang="en-US" dirty="0"/>
          </a:p>
        </p:txBody>
      </p:sp>
    </p:spTree>
    <p:extLst>
      <p:ext uri="{BB962C8B-B14F-4D97-AF65-F5344CB8AC3E}">
        <p14:creationId xmlns:p14="http://schemas.microsoft.com/office/powerpoint/2010/main" val="256963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35292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38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Zanimljivosti:</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vi-VN" dirty="0"/>
              <a:t>Geološko razdoblje je određeni vremenski interval u geološkoj prošlosti Zemlje. Sva geološka razdoblja zajedno čine kontinuirani vremenski slijed kroz geološku </a:t>
            </a:r>
            <a:r>
              <a:rPr lang="vi-VN" dirty="0" smtClean="0"/>
              <a:t>povijest</a:t>
            </a:r>
            <a:r>
              <a:rPr lang="hr-HR" dirty="0" smtClean="0"/>
              <a:t>.</a:t>
            </a:r>
          </a:p>
          <a:p>
            <a:pPr marL="0" indent="0">
              <a:buNone/>
            </a:pPr>
            <a:endParaRPr lang="hr-HR" dirty="0"/>
          </a:p>
          <a:p>
            <a:pPr marL="0" indent="0">
              <a:buNone/>
            </a:pPr>
            <a:r>
              <a:rPr lang="vi-VN" dirty="0"/>
              <a:t> </a:t>
            </a:r>
            <a:r>
              <a:rPr lang="vi-VN" dirty="0" smtClean="0"/>
              <a:t> </a:t>
            </a:r>
            <a:r>
              <a:rPr lang="hr-HR" dirty="0" smtClean="0"/>
              <a:t>M</a:t>
            </a:r>
            <a:r>
              <a:rPr lang="vi-VN" dirty="0" smtClean="0"/>
              <a:t>ineralizirani </a:t>
            </a:r>
            <a:r>
              <a:rPr lang="vi-VN" dirty="0"/>
              <a:t>ili drukčije sačuvani ostaci - ili druge vrste tragova i otisaka (poput tragova stopala) - životinja, biljaka i drugih organizama. Budući da se fosili nalaze u stijenama i sedimentnim stratama, također su poznati i pod nazivom fosilni zapisi. Proučavanjem fosila bavi se paleontologija.</a:t>
            </a:r>
          </a:p>
          <a:p>
            <a:pPr marL="0" indent="0">
              <a:buNone/>
            </a:pPr>
            <a:endParaRPr lang="vi-VN" dirty="0"/>
          </a:p>
          <a:p>
            <a:pPr marL="0" indent="0">
              <a:buNone/>
            </a:pPr>
            <a:r>
              <a:rPr lang="vi-VN" dirty="0"/>
              <a:t> </a:t>
            </a:r>
          </a:p>
          <a:p>
            <a:pPr marL="0" indent="0">
              <a:buNone/>
            </a:pPr>
            <a:r>
              <a:rPr lang="vi-VN" dirty="0" smtClean="0"/>
              <a:t>Fosilizacija </a:t>
            </a:r>
            <a:r>
              <a:rPr lang="vi-VN" dirty="0"/>
              <a:t>je u stvari veoma rijetka pojava, budući da prirodni materijali teže raspadanju. Da bi organizam postao fosiliziran, njegovi ostaci treba da budu što prije pokriveni sedimentom. No, postoje iznimke tome, kao u slučaju kad se organizam okameni, tj. petrificira, ili čak ostane u sredini bez kiseonika, poput dna jezera. Postoji nekoliko različitih tipova fosila i procesa fosilizacije.</a:t>
            </a:r>
          </a:p>
          <a:p>
            <a:pPr marL="0" indent="0">
              <a:buNone/>
            </a:pPr>
            <a:endParaRPr lang="vi-VN" dirty="0"/>
          </a:p>
          <a:p>
            <a:pPr marL="0" indent="0">
              <a:buNone/>
            </a:pPr>
            <a:endParaRPr lang="hr-HR" dirty="0" smtClean="0"/>
          </a:p>
        </p:txBody>
      </p:sp>
    </p:spTree>
    <p:extLst>
      <p:ext uri="{BB962C8B-B14F-4D97-AF65-F5344CB8AC3E}">
        <p14:creationId xmlns:p14="http://schemas.microsoft.com/office/powerpoint/2010/main" val="43694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C00000"/>
                </a:solidFill>
              </a:rPr>
              <a:t>ZANIMLJIOST:  FOSILI</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vi-VN" dirty="0"/>
              <a:t>Fosili su uglavnom tragovi ostataka samog organizma. Međutim, fosili također mogu biti tragovi koje je organizam ostavio za sobom dok je još uvijek bio živ, kao ostaci stopala ili ekskrimenti dinosaurusa ili reptila. Ovi tipovi fosila se zovu fosilni tragovi, za razliku od fosila tijela. Konačno, život iz prošlosti može za sobom ostaviti podatke koji se ne mogu vidjeti, ali se pak mogu zapaziti u obliku hemijskih tragova.</a:t>
            </a:r>
          </a:p>
          <a:p>
            <a:endParaRPr lang="vi-VN" dirty="0"/>
          </a:p>
          <a:p>
            <a:r>
              <a:rPr lang="vi-VN" dirty="0"/>
              <a:t> </a:t>
            </a:r>
          </a:p>
          <a:p>
            <a:r>
              <a:rPr lang="vi-VN" dirty="0" smtClean="0"/>
              <a:t>Procjenjuje </a:t>
            </a:r>
            <a:r>
              <a:rPr lang="vi-VN" dirty="0"/>
              <a:t>se da su ovi enigmatični organizmi koji su imali školjkaste ljuske živjeli prije nekih 360 miliona godina.Najstariji poznati sturkturirani fosili su najvjerovatnije stromatoliti.</a:t>
            </a:r>
          </a:p>
          <a:p>
            <a:endParaRPr lang="vi-VN" dirty="0"/>
          </a:p>
          <a:p>
            <a:endParaRPr lang="en-US" dirty="0"/>
          </a:p>
        </p:txBody>
      </p:sp>
    </p:spTree>
    <p:extLst>
      <p:ext uri="{BB962C8B-B14F-4D97-AF65-F5344CB8AC3E}">
        <p14:creationId xmlns:p14="http://schemas.microsoft.com/office/powerpoint/2010/main" val="285015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280831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04864"/>
            <a:ext cx="264795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063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8686800" cy="838200"/>
          </a:xfrm>
        </p:spPr>
        <p:txBody>
          <a:bodyPr>
            <a:normAutofit/>
          </a:bodyPr>
          <a:lstStyle/>
          <a:p>
            <a:r>
              <a:rPr lang="hr-HR" dirty="0" smtClean="0"/>
              <a:t>ZANIMLJIVOST:  DINOSAURI</a:t>
            </a:r>
            <a:endParaRPr lang="en-US" dirty="0"/>
          </a:p>
        </p:txBody>
      </p:sp>
      <p:sp>
        <p:nvSpPr>
          <p:cNvPr id="3" name="Content Placeholder 2"/>
          <p:cNvSpPr>
            <a:spLocks noGrp="1"/>
          </p:cNvSpPr>
          <p:nvPr>
            <p:ph idx="1"/>
          </p:nvPr>
        </p:nvSpPr>
        <p:spPr>
          <a:xfrm>
            <a:off x="228600" y="1527471"/>
            <a:ext cx="8686800" cy="4525963"/>
          </a:xfrm>
        </p:spPr>
        <p:txBody>
          <a:bodyPr>
            <a:normAutofit fontScale="70000" lnSpcReduction="20000"/>
          </a:bodyPr>
          <a:lstStyle/>
          <a:p>
            <a:r>
              <a:rPr lang="en-US" dirty="0" err="1"/>
              <a:t>Dinosauri</a:t>
            </a:r>
            <a:r>
              <a:rPr lang="en-US" dirty="0"/>
              <a:t> </a:t>
            </a:r>
            <a:r>
              <a:rPr lang="en-US" dirty="0" err="1"/>
              <a:t>su</a:t>
            </a:r>
            <a:r>
              <a:rPr lang="en-US" dirty="0"/>
              <a:t> </a:t>
            </a:r>
            <a:r>
              <a:rPr lang="en-US" dirty="0" err="1"/>
              <a:t>prapovijesne</a:t>
            </a:r>
            <a:r>
              <a:rPr lang="en-US" dirty="0"/>
              <a:t> </a:t>
            </a:r>
            <a:r>
              <a:rPr lang="en-US" dirty="0" err="1"/>
              <a:t>životinje</a:t>
            </a:r>
            <a:r>
              <a:rPr lang="en-US" dirty="0"/>
              <a:t> </a:t>
            </a:r>
            <a:r>
              <a:rPr lang="en-US" dirty="0" err="1"/>
              <a:t>koje</a:t>
            </a:r>
            <a:r>
              <a:rPr lang="en-US" dirty="0"/>
              <a:t> </a:t>
            </a:r>
            <a:r>
              <a:rPr lang="en-US" dirty="0" err="1"/>
              <a:t>su</a:t>
            </a:r>
            <a:r>
              <a:rPr lang="en-US" dirty="0"/>
              <a:t> </a:t>
            </a:r>
            <a:r>
              <a:rPr lang="en-US" dirty="0" err="1"/>
              <a:t>nastale</a:t>
            </a:r>
            <a:r>
              <a:rPr lang="en-US" dirty="0"/>
              <a:t> </a:t>
            </a:r>
            <a:r>
              <a:rPr lang="en-US" dirty="0" err="1"/>
              <a:t>prije</a:t>
            </a:r>
            <a:r>
              <a:rPr lang="en-US" dirty="0"/>
              <a:t> </a:t>
            </a:r>
            <a:r>
              <a:rPr lang="en-US" dirty="0" err="1"/>
              <a:t>otprilike</a:t>
            </a:r>
            <a:r>
              <a:rPr lang="en-US" dirty="0"/>
              <a:t> </a:t>
            </a:r>
            <a:r>
              <a:rPr lang="en-US" dirty="0" smtClean="0"/>
              <a:t>230</a:t>
            </a:r>
            <a:r>
              <a:rPr lang="hr-HR" dirty="0" smtClean="0"/>
              <a:t> milijuni</a:t>
            </a:r>
            <a:r>
              <a:rPr lang="en-US" dirty="0" smtClean="0"/>
              <a:t> </a:t>
            </a:r>
            <a:r>
              <a:rPr lang="en-US" dirty="0" err="1"/>
              <a:t>godina</a:t>
            </a:r>
            <a:r>
              <a:rPr lang="en-US" dirty="0"/>
              <a:t>, a </a:t>
            </a:r>
            <a:r>
              <a:rPr lang="en-US" dirty="0" err="1"/>
              <a:t>izumrle</a:t>
            </a:r>
            <a:r>
              <a:rPr lang="en-US" dirty="0"/>
              <a:t> </a:t>
            </a:r>
            <a:r>
              <a:rPr lang="en-US" dirty="0" err="1"/>
              <a:t>prije</a:t>
            </a:r>
            <a:r>
              <a:rPr lang="en-US" dirty="0"/>
              <a:t> </a:t>
            </a:r>
            <a:r>
              <a:rPr lang="en-US" dirty="0" err="1"/>
              <a:t>oko</a:t>
            </a:r>
            <a:r>
              <a:rPr lang="en-US" dirty="0"/>
              <a:t> </a:t>
            </a:r>
            <a:r>
              <a:rPr lang="en-US" dirty="0" smtClean="0"/>
              <a:t>65</a:t>
            </a:r>
            <a:r>
              <a:rPr lang="hr-HR" dirty="0" smtClean="0"/>
              <a:t> milijuni</a:t>
            </a:r>
            <a:r>
              <a:rPr lang="en-US" dirty="0" smtClean="0"/>
              <a:t> </a:t>
            </a:r>
            <a:r>
              <a:rPr lang="en-US" dirty="0" err="1"/>
              <a:t>godina</a:t>
            </a:r>
            <a:r>
              <a:rPr lang="en-US" dirty="0"/>
              <a:t>. </a:t>
            </a:r>
            <a:r>
              <a:rPr lang="en-US" dirty="0" err="1"/>
              <a:t>Bili</a:t>
            </a:r>
            <a:r>
              <a:rPr lang="en-US" dirty="0"/>
              <a:t> </a:t>
            </a:r>
            <a:r>
              <a:rPr lang="en-US" dirty="0" err="1"/>
              <a:t>su</a:t>
            </a:r>
            <a:r>
              <a:rPr lang="en-US" dirty="0"/>
              <a:t> </a:t>
            </a:r>
            <a:r>
              <a:rPr lang="en-US" dirty="0" err="1"/>
              <a:t>najbrojnija</a:t>
            </a:r>
            <a:r>
              <a:rPr lang="en-US" dirty="0"/>
              <a:t> </a:t>
            </a:r>
            <a:r>
              <a:rPr lang="en-US" dirty="0" err="1"/>
              <a:t>životinjska</a:t>
            </a:r>
            <a:r>
              <a:rPr lang="en-US" dirty="0"/>
              <a:t> </a:t>
            </a:r>
            <a:r>
              <a:rPr lang="en-US" dirty="0" err="1"/>
              <a:t>skupina</a:t>
            </a:r>
            <a:r>
              <a:rPr lang="en-US" dirty="0"/>
              <a:t> u </a:t>
            </a:r>
            <a:r>
              <a:rPr lang="en-US" dirty="0" err="1"/>
              <a:t>mezozoiku</a:t>
            </a:r>
            <a:r>
              <a:rPr lang="en-US" dirty="0"/>
              <a:t>, </a:t>
            </a:r>
            <a:r>
              <a:rPr lang="en-US" dirty="0" err="1"/>
              <a:t>koji</a:t>
            </a:r>
            <a:r>
              <a:rPr lang="en-US" dirty="0"/>
              <a:t> se </a:t>
            </a:r>
            <a:r>
              <a:rPr lang="en-US" dirty="0" err="1"/>
              <a:t>dijeli</a:t>
            </a:r>
            <a:r>
              <a:rPr lang="en-US" dirty="0"/>
              <a:t> </a:t>
            </a:r>
            <a:r>
              <a:rPr lang="en-US" dirty="0" err="1"/>
              <a:t>na</a:t>
            </a:r>
            <a:r>
              <a:rPr lang="en-US" dirty="0"/>
              <a:t> </a:t>
            </a:r>
            <a:r>
              <a:rPr lang="en-US" dirty="0" err="1"/>
              <a:t>trijas</a:t>
            </a:r>
            <a:r>
              <a:rPr lang="en-US" dirty="0"/>
              <a:t>, </a:t>
            </a:r>
            <a:r>
              <a:rPr lang="en-US" dirty="0" err="1"/>
              <a:t>juru</a:t>
            </a:r>
            <a:r>
              <a:rPr lang="en-US" dirty="0"/>
              <a:t> </a:t>
            </a:r>
            <a:r>
              <a:rPr lang="en-US" dirty="0" err="1"/>
              <a:t>i</a:t>
            </a:r>
            <a:r>
              <a:rPr lang="en-US" dirty="0"/>
              <a:t> </a:t>
            </a:r>
            <a:r>
              <a:rPr lang="en-US" dirty="0" err="1"/>
              <a:t>kredu</a:t>
            </a:r>
            <a:r>
              <a:rPr lang="en-US" dirty="0"/>
              <a:t>. </a:t>
            </a:r>
            <a:r>
              <a:rPr lang="en-US" dirty="0" err="1"/>
              <a:t>Riječ</a:t>
            </a:r>
            <a:r>
              <a:rPr lang="en-US" dirty="0"/>
              <a:t> </a:t>
            </a:r>
            <a:r>
              <a:rPr lang="en-US" dirty="0" err="1"/>
              <a:t>dinosauria</a:t>
            </a:r>
            <a:r>
              <a:rPr lang="en-US" dirty="0"/>
              <a:t> </a:t>
            </a:r>
            <a:r>
              <a:rPr lang="en-US" dirty="0" err="1"/>
              <a:t>dolazi</a:t>
            </a:r>
            <a:r>
              <a:rPr lang="en-US" dirty="0"/>
              <a:t> </a:t>
            </a:r>
            <a:r>
              <a:rPr lang="en-US" dirty="0" err="1"/>
              <a:t>iz</a:t>
            </a:r>
            <a:r>
              <a:rPr lang="en-US" dirty="0"/>
              <a:t> </a:t>
            </a:r>
            <a:r>
              <a:rPr lang="en-US" dirty="0" err="1"/>
              <a:t>grčkog</a:t>
            </a:r>
            <a:r>
              <a:rPr lang="en-US" dirty="0"/>
              <a:t>, a </a:t>
            </a:r>
            <a:r>
              <a:rPr lang="en-US" dirty="0" err="1"/>
              <a:t>znači</a:t>
            </a:r>
            <a:r>
              <a:rPr lang="en-US" dirty="0"/>
              <a:t> </a:t>
            </a:r>
            <a:r>
              <a:rPr lang="en-US" dirty="0" err="1"/>
              <a:t>strašni</a:t>
            </a:r>
            <a:r>
              <a:rPr lang="en-US" dirty="0"/>
              <a:t> </a:t>
            </a:r>
            <a:r>
              <a:rPr lang="en-US" dirty="0" err="1"/>
              <a:t>gušter</a:t>
            </a:r>
            <a:r>
              <a:rPr lang="en-US" dirty="0"/>
              <a:t>. U </a:t>
            </a:r>
            <a:r>
              <a:rPr lang="en-US" dirty="0" err="1"/>
              <a:t>vrijeme</a:t>
            </a:r>
            <a:r>
              <a:rPr lang="en-US" dirty="0"/>
              <a:t> </a:t>
            </a:r>
            <a:r>
              <a:rPr lang="en-US" dirty="0" err="1"/>
              <a:t>dinosaura</a:t>
            </a:r>
            <a:r>
              <a:rPr lang="en-US" dirty="0"/>
              <a:t> </a:t>
            </a:r>
            <a:r>
              <a:rPr lang="en-US" dirty="0" err="1"/>
              <a:t>klima</a:t>
            </a:r>
            <a:r>
              <a:rPr lang="en-US" dirty="0"/>
              <a:t> je </a:t>
            </a:r>
            <a:r>
              <a:rPr lang="en-US" dirty="0" err="1"/>
              <a:t>bila</a:t>
            </a:r>
            <a:r>
              <a:rPr lang="en-US" dirty="0"/>
              <a:t> </a:t>
            </a:r>
            <a:r>
              <a:rPr lang="en-US" dirty="0" err="1"/>
              <a:t>blaga</a:t>
            </a:r>
            <a:r>
              <a:rPr lang="en-US" dirty="0"/>
              <a:t> </a:t>
            </a:r>
            <a:r>
              <a:rPr lang="en-US" dirty="0" err="1"/>
              <a:t>i</a:t>
            </a:r>
            <a:r>
              <a:rPr lang="en-US" dirty="0"/>
              <a:t> </a:t>
            </a:r>
            <a:r>
              <a:rPr lang="en-US" dirty="0" err="1"/>
              <a:t>topla</a:t>
            </a:r>
            <a:r>
              <a:rPr lang="en-US" dirty="0"/>
              <a:t>, a </a:t>
            </a:r>
            <a:r>
              <a:rPr lang="en-US" dirty="0" err="1"/>
              <a:t>visokih</a:t>
            </a:r>
            <a:r>
              <a:rPr lang="en-US" dirty="0"/>
              <a:t> </a:t>
            </a:r>
            <a:r>
              <a:rPr lang="en-US" dirty="0" err="1"/>
              <a:t>planina</a:t>
            </a:r>
            <a:r>
              <a:rPr lang="en-US" dirty="0"/>
              <a:t> je </a:t>
            </a:r>
            <a:r>
              <a:rPr lang="en-US" dirty="0" err="1"/>
              <a:t>bilo</a:t>
            </a:r>
            <a:r>
              <a:rPr lang="en-US" dirty="0"/>
              <a:t> </a:t>
            </a:r>
            <a:r>
              <a:rPr lang="en-US" dirty="0" err="1"/>
              <a:t>manje</a:t>
            </a:r>
            <a:r>
              <a:rPr lang="en-US" dirty="0"/>
              <a:t> </a:t>
            </a:r>
            <a:r>
              <a:rPr lang="en-US" dirty="0" err="1"/>
              <a:t>nego</a:t>
            </a:r>
            <a:r>
              <a:rPr lang="en-US" dirty="0"/>
              <a:t> </a:t>
            </a:r>
            <a:r>
              <a:rPr lang="en-US" dirty="0" err="1"/>
              <a:t>danas</a:t>
            </a:r>
            <a:r>
              <a:rPr lang="en-US" dirty="0"/>
              <a:t>.</a:t>
            </a:r>
          </a:p>
          <a:p>
            <a:endParaRPr lang="en-US" dirty="0"/>
          </a:p>
          <a:p>
            <a:r>
              <a:rPr lang="en-US" dirty="0" err="1"/>
              <a:t>Osim</a:t>
            </a:r>
            <a:r>
              <a:rPr lang="en-US" dirty="0"/>
              <a:t> </a:t>
            </a:r>
            <a:r>
              <a:rPr lang="en-US" dirty="0" err="1"/>
              <a:t>kopnenih</a:t>
            </a:r>
            <a:r>
              <a:rPr lang="en-US" dirty="0"/>
              <a:t>, </a:t>
            </a:r>
            <a:r>
              <a:rPr lang="en-US" dirty="0" err="1"/>
              <a:t>postojali</a:t>
            </a:r>
            <a:r>
              <a:rPr lang="en-US" dirty="0"/>
              <a:t> </a:t>
            </a:r>
            <a:r>
              <a:rPr lang="en-US" dirty="0" err="1"/>
              <a:t>su</a:t>
            </a:r>
            <a:r>
              <a:rPr lang="en-US" dirty="0"/>
              <a:t> </a:t>
            </a:r>
            <a:r>
              <a:rPr lang="en-US" dirty="0" err="1"/>
              <a:t>i</a:t>
            </a:r>
            <a:r>
              <a:rPr lang="en-US" dirty="0"/>
              <a:t> </a:t>
            </a:r>
            <a:r>
              <a:rPr lang="en-US" dirty="0" err="1"/>
              <a:t>morski</a:t>
            </a:r>
            <a:r>
              <a:rPr lang="en-US" dirty="0"/>
              <a:t> </a:t>
            </a:r>
            <a:r>
              <a:rPr lang="en-US" dirty="0" err="1"/>
              <a:t>i</a:t>
            </a:r>
            <a:r>
              <a:rPr lang="en-US" dirty="0"/>
              <a:t> </a:t>
            </a:r>
            <a:r>
              <a:rPr lang="en-US" dirty="0" err="1"/>
              <a:t>leteći</a:t>
            </a:r>
            <a:r>
              <a:rPr lang="en-US" dirty="0"/>
              <a:t> </a:t>
            </a:r>
            <a:r>
              <a:rPr lang="en-US" dirty="0" err="1"/>
              <a:t>dinosauri</a:t>
            </a:r>
            <a:r>
              <a:rPr lang="en-US" dirty="0"/>
              <a:t>, </a:t>
            </a:r>
            <a:r>
              <a:rPr lang="en-US" dirty="0" err="1"/>
              <a:t>što</a:t>
            </a:r>
            <a:r>
              <a:rPr lang="en-US" dirty="0"/>
              <a:t> ide u </a:t>
            </a:r>
            <a:r>
              <a:rPr lang="en-US" dirty="0" err="1"/>
              <a:t>prilog</a:t>
            </a:r>
            <a:r>
              <a:rPr lang="en-US" dirty="0"/>
              <a:t> </a:t>
            </a:r>
            <a:r>
              <a:rPr lang="en-US" dirty="0" err="1"/>
              <a:t>teoriji</a:t>
            </a:r>
            <a:r>
              <a:rPr lang="en-US" dirty="0"/>
              <a:t> o </a:t>
            </a:r>
            <a:r>
              <a:rPr lang="en-US" dirty="0" err="1"/>
              <a:t>spoju</a:t>
            </a:r>
            <a:r>
              <a:rPr lang="en-US" dirty="0"/>
              <a:t> </a:t>
            </a:r>
            <a:r>
              <a:rPr lang="en-US" dirty="0" err="1"/>
              <a:t>dinosaura</a:t>
            </a:r>
            <a:r>
              <a:rPr lang="en-US" dirty="0"/>
              <a:t> </a:t>
            </a:r>
            <a:r>
              <a:rPr lang="en-US" dirty="0" err="1"/>
              <a:t>i</a:t>
            </a:r>
            <a:r>
              <a:rPr lang="en-US" dirty="0"/>
              <a:t> </a:t>
            </a:r>
            <a:r>
              <a:rPr lang="en-US" dirty="0" err="1"/>
              <a:t>ptica</a:t>
            </a:r>
            <a:r>
              <a:rPr lang="en-US" dirty="0"/>
              <a:t>. </a:t>
            </a:r>
            <a:r>
              <a:rPr lang="en-US" dirty="0" err="1"/>
              <a:t>Dinosauri</a:t>
            </a:r>
            <a:r>
              <a:rPr lang="en-US" dirty="0"/>
              <a:t> </a:t>
            </a:r>
            <a:r>
              <a:rPr lang="en-US" dirty="0" err="1"/>
              <a:t>su</a:t>
            </a:r>
            <a:r>
              <a:rPr lang="en-US" dirty="0"/>
              <a:t> </a:t>
            </a:r>
            <a:r>
              <a:rPr lang="en-US" dirty="0" err="1"/>
              <a:t>živjeli</a:t>
            </a:r>
            <a:r>
              <a:rPr lang="en-US" dirty="0"/>
              <a:t> </a:t>
            </a:r>
            <a:r>
              <a:rPr lang="en-US" dirty="0" err="1"/>
              <a:t>pretežno</a:t>
            </a:r>
            <a:r>
              <a:rPr lang="en-US" dirty="0"/>
              <a:t> u </a:t>
            </a:r>
            <a:r>
              <a:rPr lang="en-US" dirty="0" err="1"/>
              <a:t>prostranim</a:t>
            </a:r>
            <a:r>
              <a:rPr lang="en-US" dirty="0"/>
              <a:t> </a:t>
            </a:r>
            <a:r>
              <a:rPr lang="en-US" dirty="0" err="1"/>
              <a:t>plodnim</a:t>
            </a:r>
            <a:r>
              <a:rPr lang="en-US" dirty="0"/>
              <a:t> </a:t>
            </a:r>
            <a:r>
              <a:rPr lang="en-US" dirty="0" err="1"/>
              <a:t>ravnicama</a:t>
            </a:r>
            <a:r>
              <a:rPr lang="en-US" dirty="0"/>
              <a:t> </a:t>
            </a:r>
            <a:r>
              <a:rPr lang="en-US" dirty="0" err="1"/>
              <a:t>kroz</a:t>
            </a:r>
            <a:r>
              <a:rPr lang="en-US" dirty="0"/>
              <a:t> </a:t>
            </a:r>
            <a:r>
              <a:rPr lang="en-US" dirty="0" err="1"/>
              <a:t>koje</a:t>
            </a:r>
            <a:r>
              <a:rPr lang="en-US" dirty="0"/>
              <a:t> </a:t>
            </a:r>
            <a:r>
              <a:rPr lang="en-US" dirty="0" err="1"/>
              <a:t>su</a:t>
            </a:r>
            <a:r>
              <a:rPr lang="en-US" dirty="0"/>
              <a:t> </a:t>
            </a:r>
            <a:r>
              <a:rPr lang="en-US" dirty="0" err="1"/>
              <a:t>tekle</a:t>
            </a:r>
            <a:r>
              <a:rPr lang="en-US" dirty="0"/>
              <a:t> </a:t>
            </a:r>
            <a:r>
              <a:rPr lang="en-US" dirty="0" err="1"/>
              <a:t>velike</a:t>
            </a:r>
            <a:r>
              <a:rPr lang="en-US" dirty="0"/>
              <a:t> spore </a:t>
            </a:r>
            <a:r>
              <a:rPr lang="en-US" dirty="0" err="1"/>
              <a:t>rijeke</a:t>
            </a:r>
            <a:r>
              <a:rPr lang="en-US" dirty="0"/>
              <a:t>. Za </a:t>
            </a:r>
            <a:r>
              <a:rPr lang="en-US" dirty="0" err="1"/>
              <a:t>vrijeme</a:t>
            </a:r>
            <a:r>
              <a:rPr lang="en-US" dirty="0"/>
              <a:t> </a:t>
            </a:r>
            <a:r>
              <a:rPr lang="en-US" dirty="0" err="1"/>
              <a:t>dinosaura</a:t>
            </a:r>
            <a:r>
              <a:rPr lang="en-US" dirty="0"/>
              <a:t> </a:t>
            </a:r>
            <a:r>
              <a:rPr lang="en-US" dirty="0" err="1"/>
              <a:t>nije</a:t>
            </a:r>
            <a:r>
              <a:rPr lang="en-US" dirty="0"/>
              <a:t> </a:t>
            </a:r>
            <a:r>
              <a:rPr lang="en-US" dirty="0" err="1"/>
              <a:t>postojala</a:t>
            </a:r>
            <a:r>
              <a:rPr lang="en-US" dirty="0"/>
              <a:t> </a:t>
            </a:r>
            <a:r>
              <a:rPr lang="en-US" dirty="0" err="1"/>
              <a:t>trava</a:t>
            </a:r>
            <a:r>
              <a:rPr lang="en-US" dirty="0"/>
              <a:t>. </a:t>
            </a:r>
            <a:r>
              <a:rPr lang="en-US" dirty="0" err="1"/>
              <a:t>Dinosaurusi</a:t>
            </a:r>
            <a:r>
              <a:rPr lang="en-US" dirty="0"/>
              <a:t> </a:t>
            </a:r>
            <a:r>
              <a:rPr lang="en-US" dirty="0" err="1"/>
              <a:t>su</a:t>
            </a:r>
            <a:r>
              <a:rPr lang="en-US" dirty="0"/>
              <a:t> </a:t>
            </a:r>
            <a:r>
              <a:rPr lang="en-US" dirty="0" err="1"/>
              <a:t>naseljavali</a:t>
            </a:r>
            <a:r>
              <a:rPr lang="en-US" dirty="0"/>
              <a:t> </a:t>
            </a:r>
            <a:r>
              <a:rPr lang="en-US" dirty="0" err="1"/>
              <a:t>nepregledne</a:t>
            </a:r>
            <a:r>
              <a:rPr lang="en-US" dirty="0"/>
              <a:t> </a:t>
            </a:r>
            <a:r>
              <a:rPr lang="en-US" dirty="0" err="1"/>
              <a:t>šume</a:t>
            </a:r>
            <a:r>
              <a:rPr lang="en-US" dirty="0"/>
              <a:t> </a:t>
            </a:r>
            <a:r>
              <a:rPr lang="en-US" dirty="0" err="1"/>
              <a:t>papratnjača</a:t>
            </a:r>
            <a:r>
              <a:rPr lang="en-US" dirty="0" smtClean="0"/>
              <a:t>.</a:t>
            </a:r>
            <a:endParaRPr lang="en-US" dirty="0"/>
          </a:p>
          <a:p>
            <a:r>
              <a:rPr lang="en-US" dirty="0" err="1"/>
              <a:t>Neki</a:t>
            </a:r>
            <a:r>
              <a:rPr lang="en-US" dirty="0"/>
              <a:t> </a:t>
            </a:r>
            <a:r>
              <a:rPr lang="en-US" dirty="0" err="1"/>
              <a:t>dinosauri</a:t>
            </a:r>
            <a:r>
              <a:rPr lang="en-US" dirty="0"/>
              <a:t> </a:t>
            </a:r>
            <a:r>
              <a:rPr lang="en-US" dirty="0" err="1"/>
              <a:t>su</a:t>
            </a:r>
            <a:r>
              <a:rPr lang="en-US" dirty="0"/>
              <a:t>, </a:t>
            </a:r>
            <a:r>
              <a:rPr lang="en-US" dirty="0" err="1"/>
              <a:t>uz</a:t>
            </a:r>
            <a:r>
              <a:rPr lang="en-US" dirty="0"/>
              <a:t> </a:t>
            </a:r>
            <a:r>
              <a:rPr lang="en-US" dirty="0" err="1"/>
              <a:t>kitove</a:t>
            </a:r>
            <a:r>
              <a:rPr lang="en-US" dirty="0"/>
              <a:t>, </a:t>
            </a:r>
            <a:r>
              <a:rPr lang="en-US" dirty="0" err="1"/>
              <a:t>najveće</a:t>
            </a:r>
            <a:r>
              <a:rPr lang="en-US" dirty="0"/>
              <a:t> </a:t>
            </a:r>
            <a:r>
              <a:rPr lang="en-US" dirty="0" err="1"/>
              <a:t>životinje</a:t>
            </a:r>
            <a:r>
              <a:rPr lang="en-US" dirty="0"/>
              <a:t> </a:t>
            </a:r>
            <a:r>
              <a:rPr lang="en-US" dirty="0" err="1"/>
              <a:t>koje</a:t>
            </a:r>
            <a:r>
              <a:rPr lang="en-US" dirty="0"/>
              <a:t> </a:t>
            </a:r>
            <a:r>
              <a:rPr lang="en-US" dirty="0" err="1"/>
              <a:t>su</a:t>
            </a:r>
            <a:r>
              <a:rPr lang="en-US" dirty="0"/>
              <a:t> </a:t>
            </a:r>
            <a:r>
              <a:rPr lang="en-US" dirty="0" err="1"/>
              <a:t>ikad</a:t>
            </a:r>
            <a:r>
              <a:rPr lang="en-US" dirty="0"/>
              <a:t> </a:t>
            </a:r>
            <a:r>
              <a:rPr lang="en-US" dirty="0" err="1"/>
              <a:t>postojale</a:t>
            </a:r>
            <a:r>
              <a:rPr lang="en-US" dirty="0"/>
              <a:t> </a:t>
            </a:r>
            <a:r>
              <a:rPr lang="en-US" dirty="0" err="1"/>
              <a:t>na</a:t>
            </a:r>
            <a:r>
              <a:rPr lang="en-US" dirty="0"/>
              <a:t> </a:t>
            </a:r>
            <a:r>
              <a:rPr lang="en-US" dirty="0" err="1" smtClean="0"/>
              <a:t>Zemlji</a:t>
            </a:r>
            <a:r>
              <a:rPr lang="hr-HR" dirty="0" smtClean="0"/>
              <a:t>.</a:t>
            </a: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9932">
            <a:off x="1685334" y="7668612"/>
            <a:ext cx="2613932" cy="12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klubmamuti.files.wordpress.com/2011/01/dinosau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224087"/>
            <a:ext cx="2634432" cy="849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flipH="1" flipV="1">
            <a:off x="2992299" y="8461146"/>
            <a:ext cx="45719" cy="22252245"/>
          </a:xfrm>
          <a:prstGeom prst="rect">
            <a:avLst/>
          </a:prstGeom>
        </p:spPr>
        <p:txBody>
          <a:bodyPr wrap="square">
            <a:spAutoFit/>
          </a:bodyPr>
          <a:lstStyle/>
          <a:p>
            <a:r>
              <a:rPr lang="hr-HR" dirty="0" smtClean="0"/>
              <a:t>Neki dinosauri su, uz </a:t>
            </a:r>
            <a:r>
              <a:rPr lang="hr-HR" dirty="0" smtClean="0">
                <a:hlinkClick r:id="rId4" tooltip="Kit"/>
              </a:rPr>
              <a:t>kitove</a:t>
            </a:r>
            <a:r>
              <a:rPr lang="hr-HR" dirty="0" smtClean="0"/>
              <a:t>, najveće životinje koje su ikad postojale na Zemlji</a:t>
            </a:r>
            <a:endParaRPr lang="en-US" dirty="0"/>
          </a:p>
        </p:txBody>
      </p:sp>
      <p:pic>
        <p:nvPicPr>
          <p:cNvPr id="1030" name="Picture 6" descr="http://klubmamuti.files.wordpress.com/2011/01/dinosaur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5445224"/>
            <a:ext cx="5040560" cy="12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1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KRAJ</a:t>
            </a:r>
            <a:br>
              <a:rPr lang="hr-HR" dirty="0" smtClean="0"/>
            </a:br>
            <a:endParaRPr lang="en-US" dirty="0"/>
          </a:p>
        </p:txBody>
      </p:sp>
      <p:sp>
        <p:nvSpPr>
          <p:cNvPr id="3" name="Content Placeholder 2"/>
          <p:cNvSpPr>
            <a:spLocks noGrp="1"/>
          </p:cNvSpPr>
          <p:nvPr>
            <p:ph idx="1"/>
          </p:nvPr>
        </p:nvSpPr>
        <p:spPr/>
        <p:txBody>
          <a:bodyPr/>
          <a:lstStyle/>
          <a:p>
            <a:pPr marL="0" indent="0">
              <a:buNone/>
            </a:pPr>
            <a:r>
              <a:rPr lang="hr-HR" dirty="0" smtClean="0"/>
              <a:t>~’HVALA NA POZORNOSTI!!!!!!!!!!!!!!!</a:t>
            </a:r>
            <a:endParaRPr lang="en-US" dirty="0"/>
          </a:p>
        </p:txBody>
      </p:sp>
    </p:spTree>
    <p:extLst>
      <p:ext uri="{BB962C8B-B14F-4D97-AF65-F5344CB8AC3E}">
        <p14:creationId xmlns:p14="http://schemas.microsoft.com/office/powerpoint/2010/main" val="173099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686800" cy="838200"/>
          </a:xfrm>
        </p:spPr>
        <p:txBody>
          <a:bodyPr>
            <a:normAutofit/>
          </a:bodyPr>
          <a:lstStyle/>
          <a:p>
            <a:r>
              <a:rPr lang="hr-HR" dirty="0" smtClean="0"/>
              <a:t>Uvod:</a:t>
            </a:r>
            <a:endParaRPr lang="en-US" dirty="0"/>
          </a:p>
        </p:txBody>
      </p:sp>
      <p:sp>
        <p:nvSpPr>
          <p:cNvPr id="5" name="Content Placeholder 4"/>
          <p:cNvSpPr>
            <a:spLocks noGrp="1"/>
          </p:cNvSpPr>
          <p:nvPr>
            <p:ph idx="1"/>
          </p:nvPr>
        </p:nvSpPr>
        <p:spPr>
          <a:xfrm>
            <a:off x="304800" y="1196752"/>
            <a:ext cx="8686800" cy="4883373"/>
          </a:xfrm>
        </p:spPr>
        <p:txBody>
          <a:bodyPr>
            <a:normAutofit fontScale="92500" lnSpcReduction="20000"/>
          </a:bodyPr>
          <a:lstStyle/>
          <a:p>
            <a:pPr marL="0" indent="0">
              <a:buNone/>
            </a:pPr>
            <a:r>
              <a:rPr lang="hr-HR" dirty="0" smtClean="0"/>
              <a:t>U geološka doba ubrajamo:</a:t>
            </a:r>
          </a:p>
          <a:p>
            <a:pPr marL="0" indent="0">
              <a:buNone/>
            </a:pPr>
            <a:r>
              <a:rPr lang="hr-HR" dirty="0" smtClean="0"/>
              <a:t>-pradoba</a:t>
            </a:r>
          </a:p>
          <a:p>
            <a:pPr marL="0" indent="0">
              <a:buNone/>
            </a:pPr>
            <a:r>
              <a:rPr lang="hr-HR" dirty="0" smtClean="0"/>
              <a:t>-staro doba				</a:t>
            </a:r>
          </a:p>
          <a:p>
            <a:pPr marL="0" indent="0">
              <a:buNone/>
            </a:pPr>
            <a:r>
              <a:rPr lang="hr-HR" dirty="0" smtClean="0"/>
              <a:t>-srednje doba</a:t>
            </a:r>
          </a:p>
          <a:p>
            <a:pPr marL="0" indent="0">
              <a:buNone/>
            </a:pPr>
            <a:r>
              <a:rPr lang="hr-HR" dirty="0" smtClean="0"/>
              <a:t>-novo doba</a:t>
            </a:r>
          </a:p>
          <a:p>
            <a:pPr marL="0" indent="0">
              <a:buNone/>
            </a:pPr>
            <a:endParaRPr lang="hr-HR" dirty="0"/>
          </a:p>
          <a:p>
            <a:pPr marL="0" indent="0">
              <a:buNone/>
            </a:pPr>
            <a:endParaRPr lang="hr-HR" dirty="0" smtClean="0"/>
          </a:p>
          <a:p>
            <a:pPr marL="0" indent="0">
              <a:buNone/>
            </a:pPr>
            <a:endParaRPr lang="hr-HR" dirty="0"/>
          </a:p>
          <a:p>
            <a:pPr marL="0" indent="0">
              <a:buNone/>
            </a:pPr>
            <a:r>
              <a:rPr lang="hr-HR" dirty="0" smtClean="0"/>
              <a:t>Sva doba su različito trajala,a za svaka su karakteristični pojedini evolucijski oblici različitih organizama.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393382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61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PRADOBA</a:t>
            </a:r>
            <a:endParaRPr lang="en-US" dirty="0"/>
          </a:p>
        </p:txBody>
      </p:sp>
      <p:sp>
        <p:nvSpPr>
          <p:cNvPr id="3" name="Content Placeholder 2"/>
          <p:cNvSpPr>
            <a:spLocks noGrp="1"/>
          </p:cNvSpPr>
          <p:nvPr>
            <p:ph idx="1"/>
          </p:nvPr>
        </p:nvSpPr>
        <p:spPr/>
        <p:txBody>
          <a:bodyPr/>
          <a:lstStyle/>
          <a:p>
            <a:pPr marL="0" indent="0">
              <a:buNone/>
            </a:pPr>
            <a:r>
              <a:rPr lang="hr-HR" dirty="0" smtClean="0"/>
              <a:t>To je najstarije geološko doba.</a:t>
            </a:r>
          </a:p>
          <a:p>
            <a:pPr marL="0" indent="0">
              <a:buNone/>
            </a:pPr>
            <a:r>
              <a:rPr lang="hr-HR" dirty="0" smtClean="0"/>
              <a:t>To doba počelo je s postankom Zemlje i trajalo je oko 4 milijarda godina.</a:t>
            </a:r>
          </a:p>
          <a:p>
            <a:pPr marL="0" indent="0">
              <a:buNone/>
            </a:pPr>
            <a:r>
              <a:rPr lang="hr-HR" dirty="0" smtClean="0"/>
              <a:t>U pradobu je život postojao i pojavio samo u vodi:</a:t>
            </a:r>
          </a:p>
          <a:p>
            <a:pPr marL="0" indent="0">
              <a:buNone/>
            </a:pPr>
            <a:r>
              <a:rPr lang="hr-HR" dirty="0"/>
              <a:t>-praživotinje (su jednostanični organizmi koji žive u morskoj i slatkoj vodi te u vlažnoj </a:t>
            </a:r>
            <a:r>
              <a:rPr lang="hr-HR" dirty="0" smtClean="0"/>
              <a:t>zemlji)</a:t>
            </a:r>
          </a:p>
          <a:p>
            <a:pPr marL="0" indent="0">
              <a:buNone/>
            </a:pPr>
            <a:r>
              <a:rPr lang="hr-HR" dirty="0" smtClean="0"/>
              <a:t>-bakterije (jednostanični organizmi bez prave i jezgre)</a:t>
            </a:r>
            <a:endParaRPr lang="hr-HR" dirty="0"/>
          </a:p>
        </p:txBody>
      </p:sp>
    </p:spTree>
    <p:extLst>
      <p:ext uri="{BB962C8B-B14F-4D97-AF65-F5344CB8AC3E}">
        <p14:creationId xmlns:p14="http://schemas.microsoft.com/office/powerpoint/2010/main" val="96859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hr-HR" dirty="0" smtClean="0"/>
          </a:p>
          <a:p>
            <a:endParaRPr lang="en-US" dirty="0"/>
          </a:p>
        </p:txBody>
      </p:sp>
      <p:pic>
        <p:nvPicPr>
          <p:cNvPr id="3074" name="Picture 2" descr="Green Alg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34308"/>
            <a:ext cx="4032448"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34308"/>
            <a:ext cx="381642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13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86800" cy="72008"/>
          </a:xfrm>
        </p:spPr>
        <p:txBody>
          <a:bodyPr>
            <a:normAutofit fontScale="90000"/>
          </a:bodyPr>
          <a:lstStyle/>
          <a:p>
            <a:endParaRPr lang="en-US" dirty="0"/>
          </a:p>
        </p:txBody>
      </p:sp>
      <p:sp>
        <p:nvSpPr>
          <p:cNvPr id="3" name="Content Placeholder 2"/>
          <p:cNvSpPr>
            <a:spLocks noGrp="1"/>
          </p:cNvSpPr>
          <p:nvPr>
            <p:ph idx="1"/>
          </p:nvPr>
        </p:nvSpPr>
        <p:spPr>
          <a:xfrm>
            <a:off x="304800" y="1052736"/>
            <a:ext cx="8686800" cy="5328592"/>
          </a:xfrm>
        </p:spPr>
        <p:txBody>
          <a:bodyPr>
            <a:normAutofit lnSpcReduction="10000"/>
          </a:bodyPr>
          <a:lstStyle/>
          <a:p>
            <a:pPr marL="0" indent="0">
              <a:buNone/>
            </a:pPr>
            <a:r>
              <a:rPr lang="vi-VN" dirty="0" smtClean="0"/>
              <a:t>Prema </a:t>
            </a:r>
            <a:r>
              <a:rPr lang="vi-VN" dirty="0"/>
              <a:t>većini znanstvenika stvaranje svemira započelo je "Velikim praskom" prije oko 13.7 milijardi godina. Nakon eksplozije nastalo je mnoštvo zvijezda, a među njima i Sunce. Sunčev sustav čini osam planeta, od kojih je jedan Zemlja. Zemlja se kao planet oblikovala prije 4,6 milijardi </a:t>
            </a:r>
            <a:r>
              <a:rPr lang="vi-VN" dirty="0" smtClean="0"/>
              <a:t>godina</a:t>
            </a:r>
            <a:r>
              <a:rPr lang="hr-HR" dirty="0" smtClean="0"/>
              <a:t>.</a:t>
            </a:r>
          </a:p>
          <a:p>
            <a:pPr marL="0" indent="0">
              <a:buNone/>
            </a:pPr>
            <a:endParaRPr lang="hr-HR" dirty="0"/>
          </a:p>
          <a:p>
            <a:pPr marL="0" indent="0">
              <a:buNone/>
            </a:pPr>
            <a:r>
              <a:rPr lang="hr-HR" dirty="0" smtClean="0"/>
              <a:t>Krajem doba pojavili su se i prvi novostanični oblici.</a:t>
            </a:r>
          </a:p>
          <a:p>
            <a:pPr marL="0" indent="0">
              <a:buNone/>
            </a:pPr>
            <a:r>
              <a:rPr lang="hr-HR" dirty="0"/>
              <a:t>(</a:t>
            </a:r>
            <a:r>
              <a:rPr lang="hr-HR" dirty="0" smtClean="0"/>
              <a:t>kemijska revolucija,pojava četvrta na Zemlji)</a:t>
            </a:r>
            <a:endParaRPr lang="en-US" dirty="0"/>
          </a:p>
        </p:txBody>
      </p:sp>
    </p:spTree>
    <p:extLst>
      <p:ext uri="{BB962C8B-B14F-4D97-AF65-F5344CB8AC3E}">
        <p14:creationId xmlns:p14="http://schemas.microsoft.com/office/powerpoint/2010/main" val="111274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STARO DOBA</a:t>
            </a:r>
            <a:endParaRPr lang="en-US" dirty="0"/>
          </a:p>
        </p:txBody>
      </p:sp>
      <p:sp>
        <p:nvSpPr>
          <p:cNvPr id="3" name="Content Placeholder 2"/>
          <p:cNvSpPr>
            <a:spLocks noGrp="1"/>
          </p:cNvSpPr>
          <p:nvPr>
            <p:ph idx="1"/>
          </p:nvPr>
        </p:nvSpPr>
        <p:spPr>
          <a:xfrm>
            <a:off x="304800" y="1124744"/>
            <a:ext cx="8686800" cy="5328592"/>
          </a:xfrm>
        </p:spPr>
        <p:txBody>
          <a:bodyPr>
            <a:normAutofit fontScale="47500" lnSpcReduction="20000"/>
          </a:bodyPr>
          <a:lstStyle/>
          <a:p>
            <a:r>
              <a:rPr lang="hr-HR" sz="3800" dirty="0" smtClean="0"/>
              <a:t>U morima život je bio vrlo bogat:</a:t>
            </a:r>
          </a:p>
          <a:p>
            <a:r>
              <a:rPr lang="hr-HR" sz="3800" dirty="0" smtClean="0"/>
              <a:t>-algama</a:t>
            </a:r>
          </a:p>
          <a:p>
            <a:r>
              <a:rPr lang="hr-HR" sz="3800" dirty="0" smtClean="0"/>
              <a:t>-spužvama</a:t>
            </a:r>
          </a:p>
          <a:p>
            <a:r>
              <a:rPr lang="hr-HR" sz="3800" dirty="0" smtClean="0"/>
              <a:t>-koraljima</a:t>
            </a:r>
          </a:p>
          <a:p>
            <a:r>
              <a:rPr lang="hr-HR" sz="3800" dirty="0" smtClean="0"/>
              <a:t>-hobotnicama				</a:t>
            </a:r>
          </a:p>
          <a:p>
            <a:r>
              <a:rPr lang="hr-HR" sz="3800" dirty="0" smtClean="0"/>
              <a:t>-meduzama</a:t>
            </a:r>
          </a:p>
          <a:p>
            <a:r>
              <a:rPr lang="hr-HR" sz="3800" dirty="0" smtClean="0"/>
              <a:t>-kolutićavcima</a:t>
            </a:r>
          </a:p>
          <a:p>
            <a:r>
              <a:rPr lang="hr-HR" sz="3800" dirty="0" smtClean="0"/>
              <a:t>-bodljikašima</a:t>
            </a:r>
          </a:p>
          <a:p>
            <a:r>
              <a:rPr lang="hr-HR" sz="3800" dirty="0" smtClean="0"/>
              <a:t>-primitvnim ribama...</a:t>
            </a:r>
          </a:p>
          <a:p>
            <a:endParaRPr lang="hr-HR" sz="3800" dirty="0"/>
          </a:p>
          <a:p>
            <a:endParaRPr lang="hr-HR" sz="3800" dirty="0" smtClean="0"/>
          </a:p>
          <a:p>
            <a:r>
              <a:rPr lang="hr-HR" sz="3800" dirty="0" smtClean="0"/>
              <a:t>Dogodila se velika promjena oko 400 milijuna godina život iz vode prešao je na kopnu.Pojavile su se biljke koje nisu imale razvijene prave biljne orgame i rasle su  uz vodu i bile oko 10 cm.Kasnije su se razvile neki oblici ,korijena provodnih listova i žila pa su biljke mogle zadržavati vodu u svom tijelu i bile su veće.U starom dobu pojavili su se i gmazovi i razvoj zametka nije ovisio o vodi.U starom dobu dogodilo se najveće izumiranje biljnih i životinjskih organizama.</a:t>
            </a:r>
          </a:p>
          <a:p>
            <a:r>
              <a:rPr lang="hr-HR" sz="3800" dirty="0" smtClean="0"/>
              <a:t>(Nastala su fosilna goriva koja se danas crpe iz dubokih slojeva Zemlje)</a:t>
            </a:r>
          </a:p>
          <a:p>
            <a:r>
              <a:rPr lang="hr-HR" sz="3800" dirty="0"/>
              <a:t>F</a:t>
            </a:r>
            <a:r>
              <a:rPr lang="hr-HR" sz="3800" dirty="0" smtClean="0"/>
              <a:t>osil je ostatak izumrlih živih bića koja su živjela u geološkoj prošlosti Zemlje.</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12776"/>
            <a:ext cx="244827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30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SREDNJE DOBA</a:t>
            </a:r>
            <a:endParaRPr lang="en-US" dirty="0"/>
          </a:p>
        </p:txBody>
      </p:sp>
      <p:sp>
        <p:nvSpPr>
          <p:cNvPr id="3" name="Content Placeholder 2"/>
          <p:cNvSpPr>
            <a:spLocks noGrp="1"/>
          </p:cNvSpPr>
          <p:nvPr>
            <p:ph idx="1"/>
          </p:nvPr>
        </p:nvSpPr>
        <p:spPr/>
        <p:txBody>
          <a:bodyPr>
            <a:normAutofit fontScale="85000" lnSpcReduction="10000"/>
          </a:bodyPr>
          <a:lstStyle/>
          <a:p>
            <a:r>
              <a:rPr lang="hr-HR" dirty="0" smtClean="0"/>
              <a:t>U tom dobu živjeli su navjeći gmazovi na Zemlji.(dinosauri)</a:t>
            </a:r>
          </a:p>
          <a:p>
            <a:r>
              <a:rPr lang="hr-HR" dirty="0" smtClean="0"/>
              <a:t>Živjeli su na kopnu i vodi,a neki su i letjeli.</a:t>
            </a:r>
          </a:p>
          <a:p>
            <a:r>
              <a:rPr lang="hr-HR" dirty="0" smtClean="0"/>
              <a:t>Krajem geološkog doba oni su izumrli.</a:t>
            </a:r>
          </a:p>
          <a:p>
            <a:r>
              <a:rPr lang="hr-HR" dirty="0" smtClean="0"/>
              <a:t>Umrli su zbog nagle promjene klime na koje se velike životinje nisu mogle priviknuti.</a:t>
            </a:r>
          </a:p>
          <a:p>
            <a:r>
              <a:rPr lang="hr-HR" dirty="0" smtClean="0"/>
              <a:t>U to doba živjele su i praptice. (oblik između gmazova i ptica)</a:t>
            </a:r>
          </a:p>
          <a:p>
            <a:r>
              <a:rPr lang="hr-HR" dirty="0" smtClean="0"/>
              <a:t>Razvili su se i prvi sisavci,sjemenjače (sjemenka štiti klicu i omogućuje preživljavanje biljaka na kopnu.</a:t>
            </a:r>
          </a:p>
        </p:txBody>
      </p:sp>
    </p:spTree>
    <p:extLst>
      <p:ext uri="{BB962C8B-B14F-4D97-AF65-F5344CB8AC3E}">
        <p14:creationId xmlns:p14="http://schemas.microsoft.com/office/powerpoint/2010/main" val="340325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sz="half" idx="1"/>
          </p:nvPr>
        </p:nvSpPr>
        <p:spPr/>
        <p:txBody>
          <a:bodyPr/>
          <a:lstStyle/>
          <a:p>
            <a:endParaRPr lang="en-US"/>
          </a:p>
        </p:txBody>
      </p:sp>
      <p:sp>
        <p:nvSpPr>
          <p:cNvPr id="11" name="Content Placeholder 10"/>
          <p:cNvSpPr>
            <a:spLocks noGrp="1"/>
          </p:cNvSpPr>
          <p:nvPr>
            <p:ph sz="half" idx="2"/>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338437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420888"/>
            <a:ext cx="237626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3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19"/>
          </a:xfrm>
        </p:spPr>
        <p:txBody>
          <a:bodyPr>
            <a:normAutofit fontScale="90000"/>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vi-VN" dirty="0"/>
              <a:t>Mezolitik ili srednje kameno doba </a:t>
            </a:r>
            <a:r>
              <a:rPr lang="vi-VN" dirty="0" smtClean="0"/>
              <a:t>(10000 </a:t>
            </a:r>
            <a:r>
              <a:rPr lang="vi-VN" dirty="0"/>
              <a:t>g.pr.Kr</a:t>
            </a:r>
            <a:r>
              <a:rPr lang="vi-VN" dirty="0" smtClean="0"/>
              <a:t>.</a:t>
            </a:r>
            <a:r>
              <a:rPr lang="hr-HR" dirty="0" smtClean="0"/>
              <a:t> </a:t>
            </a:r>
            <a:r>
              <a:rPr lang="vi-VN" dirty="0" smtClean="0"/>
              <a:t>-</a:t>
            </a:r>
            <a:r>
              <a:rPr lang="hr-HR" dirty="0" smtClean="0"/>
              <a:t> </a:t>
            </a:r>
            <a:r>
              <a:rPr lang="vi-VN" dirty="0" smtClean="0"/>
              <a:t>6500 </a:t>
            </a:r>
            <a:r>
              <a:rPr lang="vi-VN" dirty="0"/>
              <a:t>g.pr.Kr.) je prijelazno razdoblje između paleolitika u neolitik. Početak vremenski otprilike odgovara koncu pleistocena odnosno početku holocena.</a:t>
            </a:r>
          </a:p>
          <a:p>
            <a:pPr marL="0" indent="0">
              <a:buNone/>
            </a:pPr>
            <a:r>
              <a:rPr lang="vi-VN" dirty="0"/>
              <a:t>Srednje kameno doba je trajalo, odnosno usporedno je vremenski išlo s donjim holocenom, odnosno njegovim podrazdobljima predborealom i borealom.</a:t>
            </a:r>
          </a:p>
          <a:p>
            <a:pPr marL="0" indent="0">
              <a:buNone/>
            </a:pPr>
            <a:endParaRPr lang="vi-VN" dirty="0"/>
          </a:p>
          <a:p>
            <a:pPr marL="0" indent="0">
              <a:buNone/>
            </a:pPr>
            <a:endParaRPr lang="en-US" dirty="0"/>
          </a:p>
        </p:txBody>
      </p:sp>
    </p:spTree>
    <p:extLst>
      <p:ext uri="{BB962C8B-B14F-4D97-AF65-F5344CB8AC3E}">
        <p14:creationId xmlns:p14="http://schemas.microsoft.com/office/powerpoint/2010/main" val="13930851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1979</TotalTime>
  <Words>816</Words>
  <Application>Microsoft Office PowerPoint</Application>
  <PresentationFormat>On-screen Show (4:3)</PresentationFormat>
  <Paragraphs>78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GEOLOŠKA DOBA</vt:lpstr>
      <vt:lpstr>Uvod:</vt:lpstr>
      <vt:lpstr>PRADOBA</vt:lpstr>
      <vt:lpstr>PowerPoint Presentation</vt:lpstr>
      <vt:lpstr>PowerPoint Presentation</vt:lpstr>
      <vt:lpstr>STARO DOBA</vt:lpstr>
      <vt:lpstr>SREDNJE DOBA</vt:lpstr>
      <vt:lpstr>PowerPoint Presentation</vt:lpstr>
      <vt:lpstr>PowerPoint Presentation</vt:lpstr>
      <vt:lpstr>Dinosauri su bili dominantni kopneni kraležnjaci tijekom gotovo cijelog mezozoika</vt:lpstr>
      <vt:lpstr>NOVO DOBA</vt:lpstr>
      <vt:lpstr>PowerPoint Presentation</vt:lpstr>
      <vt:lpstr>Zanimljivosti:</vt:lpstr>
      <vt:lpstr>ZANIMLJIOST:  FOSILI</vt:lpstr>
      <vt:lpstr>PowerPoint Presentation</vt:lpstr>
      <vt:lpstr>ZANIMLJIVOST:  DINOSAURI</vt:lpstr>
      <vt:lpstr>KRAJ </vt:lpstr>
    </vt:vector>
  </TitlesOfParts>
  <Company>Abbott Laboratories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Lamza</dc:creator>
  <cp:lastModifiedBy>Nancy Lamza</cp:lastModifiedBy>
  <cp:revision>19</cp:revision>
  <dcterms:created xsi:type="dcterms:W3CDTF">2014-10-04T10:15:46Z</dcterms:created>
  <dcterms:modified xsi:type="dcterms:W3CDTF">2015-02-01T12:58:26Z</dcterms:modified>
</cp:coreProperties>
</file>