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C4559-E68E-4A37-890A-B18DFA9E2B36}" type="datetimeFigureOut">
              <a:rPr lang="hr-HR"/>
              <a:t>12.10.2014.</a:t>
            </a:fld>
            <a:endParaRPr 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DDC2C-75F4-466E-8DCA-551174B70D8A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978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831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053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051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3653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416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DDC2C-75F4-466E-8DCA-551174B70D8A}" type="slidenum">
              <a:rPr lang="hr-HR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179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1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6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0794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76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47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441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0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795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463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180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8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57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0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77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790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58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71FB43-724D-437A-A5E8-1D673BA80D2D}" type="datetimeFigureOut">
              <a:rPr lang="hr-HR" smtClean="0"/>
              <a:t>12.10.2014.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52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3324" y="817246"/>
            <a:ext cx="8001000" cy="2971801"/>
          </a:xfrm>
        </p:spPr>
        <p:txBody>
          <a:bodyPr/>
          <a:lstStyle/>
          <a:p>
            <a:r>
              <a:rPr lang="hr-HR" dirty="0"/>
              <a:t>Geološka doba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PRADOBA-STARO DOBA-SREDNJE DOBA-NOVO DOBA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4402138" y="334963"/>
            <a:ext cx="196166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sr-Latn-RS"/>
          </a:p>
        </p:txBody>
      </p:sp>
      <p:sp>
        <p:nvSpPr>
          <p:cNvPr id="5" name="TekstniOkvir 4"/>
          <p:cNvSpPr txBox="1"/>
          <p:nvPr/>
        </p:nvSpPr>
        <p:spPr>
          <a:xfrm>
            <a:off x="6158010" y="331597"/>
            <a:ext cx="196166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sr-Latn-RS"/>
          </a:p>
        </p:txBody>
      </p:sp>
      <p:sp>
        <p:nvSpPr>
          <p:cNvPr id="6" name="TekstniOkvir 5"/>
          <p:cNvSpPr txBox="1"/>
          <p:nvPr/>
        </p:nvSpPr>
        <p:spPr>
          <a:xfrm>
            <a:off x="7905464" y="326557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Pradoba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Pradoba je najstarije geološko doba.</a:t>
            </a:r>
          </a:p>
          <a:p>
            <a:r>
              <a:rPr lang="pl-PL"/>
              <a:t>Počelo je s postankom Zemlje i trajalo je više od 4 milijarda godina.</a:t>
            </a:r>
          </a:p>
          <a:p>
            <a:r>
              <a:rPr lang="pl-PL">
                <a:latin typeface="Century Gothic"/>
              </a:rPr>
              <a:t>Život je postojao samo u vodi zbog nedostatka zaštitnog sloja u atmosferi.</a:t>
            </a:r>
          </a:p>
          <a:p>
            <a:r>
              <a:rPr lang="pl-PL">
                <a:latin typeface="Century Gothic"/>
              </a:rPr>
              <a:t>Krajem tog doba </a:t>
            </a:r>
            <a:r>
              <a:rPr lang="it-IT">
                <a:latin typeface="Century Gothic"/>
              </a:rPr>
              <a:t>pojavili su se i prvi </a:t>
            </a:r>
            <a:r>
              <a:rPr lang="pl-PL">
                <a:latin typeface="Century Gothic"/>
              </a:rPr>
              <a:t>mnogostanični organizmi</a:t>
            </a:r>
            <a:endParaRPr lang="sr-Latn-RS">
              <a:latin typeface="Century Gothic"/>
            </a:endParaRPr>
          </a:p>
        </p:txBody>
      </p:sp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6125" y="637609"/>
            <a:ext cx="1409700" cy="23622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082161" y="3138943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sr-Latn-RS"/>
              <a:t>Fosil papratnjača</a:t>
            </a:r>
          </a:p>
        </p:txBody>
      </p:sp>
    </p:spTree>
    <p:extLst>
      <p:ext uri="{BB962C8B-B14F-4D97-AF65-F5344CB8AC3E}">
        <p14:creationId xmlns:p14="http://schemas.microsoft.com/office/powerpoint/2010/main" val="398144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Staro doba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>
                <a:solidFill>
                  <a:srgbClr val="000000"/>
                </a:solidFill>
              </a:rPr>
              <a:t>Tijekom 100 milijuna godina starog doba život </a:t>
            </a:r>
            <a:r>
              <a:rPr lang="pl-PL">
                <a:solidFill>
                  <a:srgbClr val="000000"/>
                </a:solidFill>
                <a:latin typeface="Century Gothic"/>
              </a:rPr>
              <a:t>je postojao samo u vodi.</a:t>
            </a:r>
            <a:endParaRPr lang="sr-Latn-RS">
              <a:solidFill>
                <a:srgbClr val="000000"/>
              </a:solidFill>
              <a:latin typeface="Century Gothic"/>
            </a:endParaRPr>
          </a:p>
          <a:p>
            <a:r>
              <a:rPr lang="pl-PL">
                <a:solidFill>
                  <a:srgbClr val="000000"/>
                </a:solidFill>
              </a:rPr>
              <a:t>U morima </a:t>
            </a:r>
            <a:r>
              <a:rPr lang="sr-Latn-RS">
                <a:solidFill>
                  <a:srgbClr val="000000"/>
                </a:solidFill>
              </a:rPr>
              <a:t>je život bio vrlo bogat:alge,spužve,meduze...</a:t>
            </a:r>
          </a:p>
          <a:p>
            <a:r>
              <a:rPr lang="sr-Latn-RS">
                <a:solidFill>
                  <a:srgbClr val="000000"/>
                </a:solidFill>
              </a:rPr>
              <a:t>Prije 400 milijuna godina dogodila se promjena život iz vode prešao je na kopno.To su prvo bile biljke koje nisu imale razvijene biljne organe</a:t>
            </a:r>
          </a:p>
          <a:p>
            <a:r>
              <a:rPr lang="sr-Latn-RS">
                <a:solidFill>
                  <a:srgbClr val="000000"/>
                </a:solidFill>
              </a:rPr>
              <a:t>Prvi kopneni člankonošci nalikovali su današnjim stonogama a </a:t>
            </a:r>
            <a:r>
              <a:rPr lang="it-IT">
                <a:solidFill>
                  <a:srgbClr val="000000"/>
                </a:solidFill>
              </a:rPr>
              <a:t>poslije su se pojavili škorpioni i pauci.</a:t>
            </a:r>
            <a:endParaRPr lang="sr-Latn-RS">
              <a:solidFill>
                <a:srgbClr val="000000"/>
              </a:solidFill>
            </a:endParaRPr>
          </a:p>
          <a:p>
            <a:r>
              <a:rPr lang="sr-Latn-RS">
                <a:solidFill>
                  <a:srgbClr val="000000"/>
                </a:solidFill>
              </a:rPr>
              <a:t>Tijekom starog doba pojavljuju se i prvi gmazovi</a:t>
            </a: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085" y="4471139"/>
            <a:ext cx="2743200" cy="146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Srednje doba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U srednjem dobu živjeli su najveći gmazovi na zemlji dinosauri.</a:t>
            </a:r>
          </a:p>
          <a:p>
            <a:r>
              <a:rPr lang="sr-Latn-RS">
                <a:latin typeface="Century Gothic"/>
              </a:rPr>
              <a:t>Živjeli su u vodi na kopnu pa neki su čak i letjeli.</a:t>
            </a:r>
          </a:p>
          <a:p>
            <a:r>
              <a:rPr lang="sr-Latn-RS"/>
              <a:t>Izumrli su  zbog nagle promjene klime </a:t>
            </a:r>
            <a:r>
              <a:rPr lang="fi-FI"/>
              <a:t>na koju se velike životinje nisu mogle priviknuti</a:t>
            </a:r>
            <a:endParaRPr lang="sr-Latn-RS"/>
          </a:p>
        </p:txBody>
      </p:sp>
      <p:pic>
        <p:nvPicPr>
          <p:cNvPr id="4" name="Slika 3" descr="preuzm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0845" y="113889"/>
            <a:ext cx="2181225" cy="2095500"/>
          </a:xfrm>
          <a:prstGeom prst="rect">
            <a:avLst/>
          </a:prstGeom>
        </p:spPr>
      </p:pic>
      <p:pic>
        <p:nvPicPr>
          <p:cNvPr id="5" name="Slika 4" descr="preuzm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2178" y="4259485"/>
            <a:ext cx="2552700" cy="1790700"/>
          </a:xfrm>
          <a:prstGeom prst="rect">
            <a:avLst/>
          </a:prstGeom>
        </p:spPr>
      </p:pic>
      <p:pic>
        <p:nvPicPr>
          <p:cNvPr id="6" name="Slika 5" descr="preuzm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2995" y="3950258"/>
            <a:ext cx="3120981" cy="2179116"/>
          </a:xfrm>
          <a:prstGeom prst="rect">
            <a:avLst/>
          </a:prstGeom>
        </p:spPr>
      </p:pic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675" y="40639"/>
            <a:ext cx="2333625" cy="15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3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Novo doba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/>
              <a:t>U novom dobu u zraku je letjelo mnogo ptica.</a:t>
            </a:r>
          </a:p>
          <a:p>
            <a:r>
              <a:rPr lang="sr-Latn-RS"/>
              <a:t>Pun razvoj doživjeli su sisavci </a:t>
            </a:r>
            <a:r>
              <a:rPr lang="it-IT"/>
              <a:t>razvijali su se majmuni,kopitari i šišmiši</a:t>
            </a:r>
            <a:r>
              <a:rPr lang="sr-Latn-RS"/>
              <a:t>.</a:t>
            </a:r>
            <a:endParaRPr lang="it-IT"/>
          </a:p>
          <a:p>
            <a:r>
              <a:rPr lang="sr-Latn-RS"/>
              <a:t>Klima se u novom dobu mjenjala nekoliko puta.Svako ledeno doba</a:t>
            </a:r>
          </a:p>
          <a:p>
            <a:pPr marL="0" indent="0">
              <a:buNone/>
            </a:pPr>
            <a:r>
              <a:rPr lang="sr-Latn-RS"/>
              <a:t>   </a:t>
            </a:r>
            <a:r>
              <a:rPr lang="pl-PL"/>
              <a:t>donijelo je i velike </a:t>
            </a:r>
            <a:r>
              <a:rPr lang="sr-Latn-RS"/>
              <a:t>promjene u </a:t>
            </a:r>
            <a:r>
              <a:rPr lang="es-ES"/>
              <a:t>sastavu živoga svijeta </a:t>
            </a:r>
            <a:r>
              <a:rPr lang="sr-Latn-RS"/>
              <a:t>jer mnogi </a:t>
            </a:r>
          </a:p>
          <a:p>
            <a:pPr marL="0" indent="0">
              <a:buNone/>
            </a:pPr>
            <a:r>
              <a:rPr lang="sr-Latn-RS"/>
              <a:t>   organizmi nisu mogli podnijeti tako velike promjene životnih uvjete.</a:t>
            </a:r>
          </a:p>
          <a:p>
            <a:pPr marL="0" indent="0">
              <a:buNone/>
            </a:pPr>
            <a:r>
              <a:rPr lang="sr-Latn-RS"/>
              <a:t>    I KONAČNO SE NA ZEMLJI POJAVIO DAVNI PREDAK ČOVJEKA.</a:t>
            </a:r>
          </a:p>
          <a:p>
            <a:pPr marL="0" indent="0">
              <a:buNone/>
            </a:pPr>
            <a:r>
              <a:rPr lang="sr-Latn-RS"/>
              <a:t>      </a:t>
            </a:r>
          </a:p>
        </p:txBody>
      </p:sp>
      <p:pic>
        <p:nvPicPr>
          <p:cNvPr id="4" name="Slika 3" descr="preuzm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207" y="3979816"/>
            <a:ext cx="3754602" cy="207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7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/>
              <a:t>KARLO PERIĆ 7C</a:t>
            </a:r>
          </a:p>
        </p:txBody>
      </p:sp>
    </p:spTree>
    <p:extLst>
      <p:ext uri="{BB962C8B-B14F-4D97-AF65-F5344CB8AC3E}">
        <p14:creationId xmlns:p14="http://schemas.microsoft.com/office/powerpoint/2010/main" val="1572717380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Široki zaslon</PresentationFormat>
  <Paragraphs>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Isječak</vt:lpstr>
      <vt:lpstr>Geološka doba</vt:lpstr>
      <vt:lpstr>Pradoba</vt:lpstr>
      <vt:lpstr>Staro doba</vt:lpstr>
      <vt:lpstr>Srednje doba</vt:lpstr>
      <vt:lpstr>Novo doba </vt:lpstr>
      <vt:lpstr>PowerPointova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Geološka doba</dc:title>
  <dc:creator/>
  <cp:lastModifiedBy/>
  <cp:revision>4</cp:revision>
  <dcterms:created xsi:type="dcterms:W3CDTF">2012-08-15T22:37:15Z</dcterms:created>
  <dcterms:modified xsi:type="dcterms:W3CDTF">2014-10-12T11:55:48Z</dcterms:modified>
</cp:coreProperties>
</file>