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5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6351-5F61-42CC-ACBD-0E22B4408A26}" type="datetimeFigureOut">
              <a:rPr lang="hr-HR" smtClean="0"/>
              <a:t>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3EAC-D958-44C2-8597-4FF48C34BF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097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6351-5F61-42CC-ACBD-0E22B4408A26}" type="datetimeFigureOut">
              <a:rPr lang="hr-HR" smtClean="0"/>
              <a:t>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3EAC-D958-44C2-8597-4FF48C34BF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792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6351-5F61-42CC-ACBD-0E22B4408A26}" type="datetimeFigureOut">
              <a:rPr lang="hr-HR" smtClean="0"/>
              <a:t>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3EAC-D958-44C2-8597-4FF48C34BF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750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6351-5F61-42CC-ACBD-0E22B4408A26}" type="datetimeFigureOut">
              <a:rPr lang="hr-HR" smtClean="0"/>
              <a:t>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3EAC-D958-44C2-8597-4FF48C34BF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274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6351-5F61-42CC-ACBD-0E22B4408A26}" type="datetimeFigureOut">
              <a:rPr lang="hr-HR" smtClean="0"/>
              <a:t>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3EAC-D958-44C2-8597-4FF48C34BF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945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6351-5F61-42CC-ACBD-0E22B4408A26}" type="datetimeFigureOut">
              <a:rPr lang="hr-HR" smtClean="0"/>
              <a:t>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3EAC-D958-44C2-8597-4FF48C34BF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657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6351-5F61-42CC-ACBD-0E22B4408A26}" type="datetimeFigureOut">
              <a:rPr lang="hr-HR" smtClean="0"/>
              <a:t>8.2.2015.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3EAC-D958-44C2-8597-4FF48C34BF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476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6351-5F61-42CC-ACBD-0E22B4408A26}" type="datetimeFigureOut">
              <a:rPr lang="hr-HR" smtClean="0"/>
              <a:t>8.2.2015.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3EAC-D958-44C2-8597-4FF48C34BF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64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6351-5F61-42CC-ACBD-0E22B4408A26}" type="datetimeFigureOut">
              <a:rPr lang="hr-HR" smtClean="0"/>
              <a:t>8.2.2015.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3EAC-D958-44C2-8597-4FF48C34BF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998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6351-5F61-42CC-ACBD-0E22B4408A26}" type="datetimeFigureOut">
              <a:rPr lang="hr-HR" smtClean="0"/>
              <a:t>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3EAC-D958-44C2-8597-4FF48C34BF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661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6351-5F61-42CC-ACBD-0E22B4408A26}" type="datetimeFigureOut">
              <a:rPr lang="hr-HR" smtClean="0"/>
              <a:t>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3EAC-D958-44C2-8597-4FF48C34BF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779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rgbClr val="00B0F0"/>
            </a:gs>
            <a:gs pos="9576">
              <a:srgbClr val="A2BBE6"/>
            </a:gs>
            <a:gs pos="13759">
              <a:srgbClr val="FFFF00"/>
            </a:gs>
            <a:gs pos="37000">
              <a:schemeClr val="accent6">
                <a:lumMod val="60000"/>
                <a:lumOff val="40000"/>
              </a:schemeClr>
            </a:gs>
            <a:gs pos="27504">
              <a:srgbClr val="B0C4E9"/>
            </a:gs>
            <a:gs pos="19600">
              <a:srgbClr val="AAC0E8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90004">
              <a:srgbClr val="D9E2F3"/>
            </a:gs>
            <a:gs pos="100000">
              <a:schemeClr val="bg2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86351-5F61-42CC-ACBD-0E22B4408A26}" type="datetimeFigureOut">
              <a:rPr lang="hr-HR" smtClean="0"/>
              <a:t>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93EAC-D958-44C2-8597-4FF48C34BF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282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pedija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632" y="764704"/>
            <a:ext cx="6806863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115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Geološka</a:t>
            </a:r>
          </a:p>
          <a:p>
            <a:pPr algn="ctr"/>
            <a:r>
              <a:rPr lang="hr-HR" sz="115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doba</a:t>
            </a:r>
            <a:endParaRPr lang="hr-H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2743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7445" y="2967335"/>
            <a:ext cx="7769115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287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kraj</a:t>
            </a:r>
            <a:endParaRPr lang="en-US" sz="287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873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Biologija7 –Damir Bendelja,Ivanka Benovoć..</a:t>
            </a:r>
          </a:p>
          <a:p>
            <a:r>
              <a:rPr lang="hr-HR" dirty="0" smtClean="0">
                <a:hlinkClick r:id="rId2"/>
              </a:rPr>
              <a:t>www.wikipedija.com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96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8229600" cy="1143000"/>
          </a:xfrm>
        </p:spPr>
        <p:txBody>
          <a:bodyPr/>
          <a:lstStyle/>
          <a:p>
            <a:r>
              <a:rPr lang="hr-HR" dirty="0" smtClean="0"/>
              <a:t>Geološka doba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Postoje četiri geološka doba a to su:pradoba,staro doba,srednje doba i novo doba.</a:t>
            </a:r>
          </a:p>
          <a:p>
            <a:r>
              <a:rPr lang="hr-HR" dirty="0" smtClean="0"/>
              <a:t>Najstarije geološko doba je pradoba.</a:t>
            </a:r>
          </a:p>
          <a:p>
            <a:r>
              <a:rPr lang="hr-HR" dirty="0" smtClean="0"/>
              <a:t>Paleontologija je znanost koja proučava fosile.</a:t>
            </a:r>
          </a:p>
          <a:p>
            <a:r>
              <a:rPr lang="hr-HR" dirty="0" smtClean="0"/>
              <a:t>Geologija proučava postanak,razvoj i građu Zemlje.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789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Pradoba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Najstarije geološko doba, počelo je s postankom Zemlje.</a:t>
            </a:r>
          </a:p>
          <a:p>
            <a:r>
              <a:rPr lang="hr-HR" dirty="0" smtClean="0"/>
              <a:t>Trajalo je više od 4 milijarda godina.</a:t>
            </a:r>
          </a:p>
          <a:p>
            <a:r>
              <a:rPr lang="hr-HR" dirty="0" smtClean="0"/>
              <a:t>Život je postojao samo u vodi:bakterije,cijanobakterije,jednostanićne alge i praživotinje.</a:t>
            </a:r>
          </a:p>
          <a:p>
            <a:r>
              <a:rPr lang="hr-HR" dirty="0" smtClean="0"/>
              <a:t>Krajem toga doba pojavili su se i prvi mnogostanićni organizmi.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395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Staro doba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Tijekom 100 milijuna godina život je postojao samo u vodi. </a:t>
            </a:r>
          </a:p>
          <a:p>
            <a:r>
              <a:rPr lang="hr-HR" dirty="0" smtClean="0"/>
              <a:t>U morima je život bio jako bogat:alge,spužve,medezu i najprimitivniji oblici kralježnjaka-svitkovci i prve primitivne ribe.</a:t>
            </a:r>
          </a:p>
          <a:p>
            <a:r>
              <a:rPr lang="hr-HR" dirty="0" smtClean="0"/>
              <a:t>Prije otprilike 400 milijuna godina život je prešao na kopno.</a:t>
            </a:r>
          </a:p>
          <a:p>
            <a:r>
              <a:rPr lang="hr-HR" dirty="0" smtClean="0"/>
              <a:t>Pojavile su se papratnjeće.</a:t>
            </a:r>
          </a:p>
          <a:p>
            <a:r>
              <a:rPr lang="hr-HR" dirty="0" smtClean="0"/>
              <a:t>One su u poćetku bile samo 10 cm velike i rasle su uz vodu. </a:t>
            </a:r>
          </a:p>
          <a:p>
            <a:r>
              <a:rPr lang="hr-HR" dirty="0" smtClean="0"/>
              <a:t>A kasnije su narasle i do 30 m,u tom dobu su i izumrle.</a:t>
            </a:r>
          </a:p>
        </p:txBody>
      </p:sp>
    </p:spTree>
    <p:extLst>
      <p:ext uri="{BB962C8B-B14F-4D97-AF65-F5344CB8AC3E}">
        <p14:creationId xmlns:p14="http://schemas.microsoft.com/office/powerpoint/2010/main" val="134758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0"/>
            <a:ext cx="7344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 smtClean="0"/>
              <a:t>Također se pojavljuju i prvi gmazovi.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 smtClean="0"/>
              <a:t>Njihov zametak nije ovisio o vodi.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dirty="0" smtClean="0"/>
              <a:t>U starom dobu se dogodilo najveće izumiranje biljnih i životinjskih organizama.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4144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1556792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solidFill>
                  <a:srgbClr val="FFFF00"/>
                </a:solidFill>
              </a:rPr>
              <a:t>Ovo ju današnje papratnjeće prije su bile puno veće</a:t>
            </a:r>
            <a:endParaRPr lang="hr-HR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872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Srednje doba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srednjem dobu živjeli su najveći gmazovi- </a:t>
            </a:r>
            <a:r>
              <a:rPr lang="hr-HR" dirty="0" smtClean="0">
                <a:solidFill>
                  <a:srgbClr val="00B0F0"/>
                </a:solidFill>
              </a:rPr>
              <a:t>Dinosauri.</a:t>
            </a:r>
          </a:p>
          <a:p>
            <a:r>
              <a:rPr lang="hr-HR" dirty="0" smtClean="0"/>
              <a:t>Živjeli su: u vodi, na kopnu i u zraku.</a:t>
            </a:r>
          </a:p>
          <a:p>
            <a:r>
              <a:rPr lang="hr-HR" dirty="0" smtClean="0"/>
              <a:t>Oni su krajem toga doba izumrli.</a:t>
            </a:r>
          </a:p>
          <a:p>
            <a:r>
              <a:rPr lang="hr-HR" dirty="0" smtClean="0"/>
              <a:t>Razlog je nagla promjena klime.</a:t>
            </a:r>
          </a:p>
          <a:p>
            <a:r>
              <a:rPr lang="hr-HR" dirty="0" smtClean="0"/>
              <a:t>U tom dobu živjela je i praptica.</a:t>
            </a:r>
          </a:p>
          <a:p>
            <a:r>
              <a:rPr lang="hr-HR" dirty="0" smtClean="0"/>
              <a:t>Razvili su se prvi sisavci.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065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4" y="0"/>
            <a:ext cx="5477070" cy="36450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708293"/>
            <a:ext cx="4283968" cy="310620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3131840" y="4653136"/>
            <a:ext cx="1728192" cy="2880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47664" y="4670581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Ovo je dinosaor</a:t>
            </a:r>
            <a:endParaRPr lang="hr-HR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508104" y="764704"/>
            <a:ext cx="1368152" cy="6480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64288" y="1196752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Ovo je pra ptica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31953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Novo doba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 novom dobu letjelo je mnogo ptica.</a:t>
            </a:r>
          </a:p>
          <a:p>
            <a:r>
              <a:rPr lang="hr-HR" dirty="0" smtClean="0"/>
              <a:t>Puni razvoj su doživjeli sisavci.</a:t>
            </a:r>
          </a:p>
          <a:p>
            <a:r>
              <a:rPr lang="hr-HR" dirty="0" smtClean="0"/>
              <a:t>Nastaje prva ženka-pomoću zametka.</a:t>
            </a:r>
          </a:p>
          <a:p>
            <a:r>
              <a:rPr lang="hr-HR" dirty="0" smtClean="0"/>
              <a:t>Razvijali su se: majmuni,kopitari i šišmiši.</a:t>
            </a:r>
          </a:p>
          <a:p>
            <a:r>
              <a:rPr lang="hr-HR" dirty="0" smtClean="0"/>
              <a:t>Prevladavale su biljeke sjemenjače.</a:t>
            </a:r>
          </a:p>
          <a:p>
            <a:r>
              <a:rPr lang="hr-HR" dirty="0" smtClean="0"/>
              <a:t>Klima se drastično mjenjala.</a:t>
            </a:r>
          </a:p>
          <a:p>
            <a:r>
              <a:rPr lang="hr-HR" dirty="0" smtClean="0"/>
              <a:t>U tom dobu se napokon pojavio davni predak čovjeka.</a:t>
            </a:r>
          </a:p>
        </p:txBody>
      </p:sp>
    </p:spTree>
    <p:extLst>
      <p:ext uri="{BB962C8B-B14F-4D97-AF65-F5344CB8AC3E}">
        <p14:creationId xmlns:p14="http://schemas.microsoft.com/office/powerpoint/2010/main" val="339582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301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Geološka doba </vt:lpstr>
      <vt:lpstr>Pradoba</vt:lpstr>
      <vt:lpstr>Staro doba </vt:lpstr>
      <vt:lpstr>PowerPoint Presentation</vt:lpstr>
      <vt:lpstr>PowerPoint Presentation</vt:lpstr>
      <vt:lpstr>Srednje doba </vt:lpstr>
      <vt:lpstr>PowerPoint Presentation</vt:lpstr>
      <vt:lpstr>Novo doba </vt:lpstr>
      <vt:lpstr>PowerPoint Presentation</vt:lpstr>
      <vt:lpstr>Literatura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Dino</dc:creator>
  <cp:lastModifiedBy>Dino</cp:lastModifiedBy>
  <cp:revision>6</cp:revision>
  <dcterms:created xsi:type="dcterms:W3CDTF">2014-10-20T13:40:19Z</dcterms:created>
  <dcterms:modified xsi:type="dcterms:W3CDTF">2015-02-08T09:34:54Z</dcterms:modified>
</cp:coreProperties>
</file>