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676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32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482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44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55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69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17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790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5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26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850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842">
              <a:srgbClr val="BACCEB"/>
            </a:gs>
            <a:gs pos="19170">
              <a:srgbClr val="A6BEE6"/>
            </a:gs>
            <a:gs pos="36669">
              <a:srgbClr val="B1C5E9"/>
            </a:gs>
            <a:gs pos="4989">
              <a:srgbClr val="9DB7E5"/>
            </a:gs>
            <a:gs pos="84988">
              <a:srgbClr val="D4DEF2"/>
            </a:gs>
            <a:gs pos="44564">
              <a:srgbClr val="B6C9EA"/>
            </a:gs>
            <a:gs pos="24576">
              <a:srgbClr val="A9C0E7"/>
            </a:gs>
            <a:gs pos="6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AD6A-CBA6-499C-833B-587829207F94}" type="datetimeFigureOut">
              <a:rPr lang="hr-HR" smtClean="0"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F90A3-F6DB-4E51-9D19-28F5B8F8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73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412776"/>
            <a:ext cx="959390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Geološka doba </a:t>
            </a:r>
            <a:endParaRPr 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83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332656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 </a:t>
            </a:r>
            <a:r>
              <a:rPr lang="hr-H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</a:t>
            </a:r>
            <a:r>
              <a:rPr lang="hr-H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ako su životinje mogle čuvati svoju tjelesnu temperaturu osiguralo im je preživljavalje i veliku rasprostanjenost.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Napokon se na Zemlji pojavio i davni predak čovjeka</a:t>
            </a:r>
            <a:endParaRPr lang="hr-H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014" y="1988840"/>
            <a:ext cx="7769115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KRAJ</a:t>
            </a:r>
            <a:endParaRPr lang="en-US" sz="287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9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Geološka doba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Znanstvenici su cijelu povijest razvoja Zemlje i života na njoj podjelili na četiri geološka doba.</a:t>
            </a:r>
          </a:p>
          <a:p>
            <a:r>
              <a:rPr lang="hr-HR" dirty="0" smtClean="0"/>
              <a:t>Postoje četiri geološka doba a to su:pradoba,staro doba,srednje doba i novo doba.</a:t>
            </a:r>
          </a:p>
          <a:p>
            <a:r>
              <a:rPr lang="hr-HR" dirty="0" smtClean="0"/>
              <a:t>Geologija proučava postanak,razvoj i građu zemlje.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988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Pradoba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Pradoba je najstarije geološko doba. </a:t>
            </a:r>
          </a:p>
          <a:p>
            <a:r>
              <a:rPr lang="hr-HR" dirty="0" smtClean="0"/>
              <a:t>Počelo je nastankom Zemlje i trajalo je 4 milijarda godina.</a:t>
            </a:r>
          </a:p>
          <a:p>
            <a:r>
              <a:rPr lang="hr-HR" dirty="0" smtClean="0"/>
              <a:t>Prvi život se pojavio u vodi.</a:t>
            </a:r>
          </a:p>
          <a:p>
            <a:r>
              <a:rPr lang="hr-HR" dirty="0" smtClean="0"/>
              <a:t>To su bile:bakterije,cijanobakterije,jednostanične alge i praživotinje.</a:t>
            </a:r>
          </a:p>
          <a:p>
            <a:r>
              <a:rPr lang="hr-HR" dirty="0" smtClean="0"/>
              <a:t>Krajem toga doba pijavili su se prvi mnogostanični oblici.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07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0462" y="2606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Ovo su cijanobakterije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8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Srednje doba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Prije oko 400 milijuna godina život je prešao i na kopno.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U početku su to bile samo biljke ,samo 10 cm velike i rasle su uz vodu.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Kasnije se razvio korjen i papratnjače su bile do 30 m visoke.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Prve životinje na kopnu su bili člankonošcinalik današnjim stonogama,a kasnije se pojavljuju i škorpjoni,pauci te prvi kukci.</a:t>
            </a:r>
          </a:p>
        </p:txBody>
      </p:sp>
    </p:spTree>
    <p:extLst>
      <p:ext uri="{BB962C8B-B14F-4D97-AF65-F5344CB8AC3E}">
        <p14:creationId xmlns:p14="http://schemas.microsoft.com/office/powerpoint/2010/main" val="415881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4624"/>
            <a:ext cx="60486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Tjekom staroga doba pojavili su se i prvi gmazovi.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Oni su zahvaljujući jajetu s ljuskom postali prvi kopneni organizmi.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starom dobu dogodilo se najveće izumiranje biljnih i životinjskih vrsta.</a:t>
            </a:r>
            <a:endParaRPr lang="hr-H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Srednje doba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U srednjem dobu živjeli su najveći gmazov:DINOSAURI,živjeli su:na kopnu,u vodi i u zraku.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Krajem toga geološkog doba oni su izumrli,izumrli su zbog naglih klimatskih promjena.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 tom dobu živjele su praptice.</a:t>
            </a:r>
          </a:p>
        </p:txBody>
      </p:sp>
    </p:spTree>
    <p:extLst>
      <p:ext uri="{BB962C8B-B14F-4D97-AF65-F5344CB8AC3E}">
        <p14:creationId xmlns:p14="http://schemas.microsoft.com/office/powerpoint/2010/main" val="36261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0192" y="-12413"/>
            <a:ext cx="2699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Ovo je praptica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22944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Novo doba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Prvi sisavci su zamjenjeni razvijenijima u kojih zametak nastaje i razvija se u tijelu ženke.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Razvili su se i majmuni,kopitari i šišmiši.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Od biljaka na kopnu prevladavale su biljke sjemenjače.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Životinje se se morale prilagođavati na klimu jer se dosa puta tjekom novoga doba mjenjala.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Zivotinje su imale debelo krzno ii tako su zadržavale toplinu.</a:t>
            </a:r>
          </a:p>
          <a:p>
            <a:pPr marL="0" indent="0">
              <a:buNone/>
            </a:pPr>
            <a:endParaRPr lang="hr-H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310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Geološka doba</vt:lpstr>
      <vt:lpstr>Pradoba</vt:lpstr>
      <vt:lpstr>PowerPoint Presentation</vt:lpstr>
      <vt:lpstr>Srednje doba</vt:lpstr>
      <vt:lpstr>PowerPoint Presentation</vt:lpstr>
      <vt:lpstr>Srednje doba </vt:lpstr>
      <vt:lpstr>PowerPoint Presentation</vt:lpstr>
      <vt:lpstr>Novo doba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Geološka doba</dc:title>
  <dc:creator>Dino</dc:creator>
  <cp:lastModifiedBy>Dino</cp:lastModifiedBy>
  <cp:revision>10</cp:revision>
  <dcterms:created xsi:type="dcterms:W3CDTF">2014-10-04T17:25:48Z</dcterms:created>
  <dcterms:modified xsi:type="dcterms:W3CDTF">2014-10-05T19:00:51Z</dcterms:modified>
</cp:coreProperties>
</file>